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 id="2147483763" r:id="rId2"/>
    <p:sldMasterId id="2147483781" r:id="rId3"/>
    <p:sldMasterId id="2147483817" r:id="rId4"/>
    <p:sldMasterId id="2147483835" r:id="rId5"/>
    <p:sldMasterId id="2147483849" r:id="rId6"/>
    <p:sldMasterId id="2147483889" r:id="rId7"/>
    <p:sldMasterId id="2147483915" r:id="rId8"/>
    <p:sldMasterId id="2147483930" r:id="rId9"/>
    <p:sldMasterId id="2147483950" r:id="rId10"/>
  </p:sldMasterIdLst>
  <p:notesMasterIdLst>
    <p:notesMasterId r:id="rId20"/>
  </p:notesMasterIdLst>
  <p:sldIdLst>
    <p:sldId id="1102" r:id="rId11"/>
    <p:sldId id="5773" r:id="rId12"/>
    <p:sldId id="5774" r:id="rId13"/>
    <p:sldId id="5775" r:id="rId14"/>
    <p:sldId id="5817" r:id="rId15"/>
    <p:sldId id="5818" r:id="rId16"/>
    <p:sldId id="5819" r:id="rId17"/>
    <p:sldId id="5821" r:id="rId18"/>
    <p:sldId id="5820" r:id="rId19"/>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F78B24-0D58-7141-9419-0BCC1ADE2F46}">
          <p14:sldIdLst>
            <p14:sldId id="1102"/>
            <p14:sldId id="5773"/>
            <p14:sldId id="5774"/>
            <p14:sldId id="5775"/>
            <p14:sldId id="5817"/>
            <p14:sldId id="5818"/>
            <p14:sldId id="5819"/>
            <p14:sldId id="5821"/>
            <p14:sldId id="58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26939-69B5-834A-83C3-8BD1C09A7D62}" v="11" dt="2019-08-22T16:06:00.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2"/>
    <p:restoredTop sz="90590"/>
  </p:normalViewPr>
  <p:slideViewPr>
    <p:cSldViewPr snapToGrid="0" snapToObjects="1">
      <p:cViewPr varScale="1">
        <p:scale>
          <a:sx n="112" d="100"/>
          <a:sy n="112" d="100"/>
        </p:scale>
        <p:origin x="672" y="176"/>
      </p:cViewPr>
      <p:guideLst/>
    </p:cSldViewPr>
  </p:slideViewPr>
  <p:notesTextViewPr>
    <p:cViewPr>
      <p:scale>
        <a:sx n="1" d="1"/>
        <a:sy n="1" d="1"/>
      </p:scale>
      <p:origin x="0" y="0"/>
    </p:cViewPr>
  </p:notesTextViewPr>
  <p:notesViewPr>
    <p:cSldViewPr snapToGrid="0" snapToObjects="1">
      <p:cViewPr varScale="1">
        <p:scale>
          <a:sx n="94" d="100"/>
          <a:sy n="94" d="100"/>
        </p:scale>
        <p:origin x="375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a Onabuta" userId="97080511-7d8b-4fe8-8752-5812d05def34" providerId="ADAL" clId="{EBE655FD-21D2-C34F-80B2-50EE5C7217E6}"/>
    <pc:docChg chg="undo custSel addSld delSld modSld sldOrd modSection">
      <pc:chgData name="Keita Onabuta" userId="97080511-7d8b-4fe8-8752-5812d05def34" providerId="ADAL" clId="{EBE655FD-21D2-C34F-80B2-50EE5C7217E6}" dt="2019-07-19T20:04:10.489" v="329" actId="20577"/>
      <pc:docMkLst>
        <pc:docMk/>
      </pc:docMkLst>
      <pc:sldChg chg="add">
        <pc:chgData name="Keita Onabuta" userId="97080511-7d8b-4fe8-8752-5812d05def34" providerId="ADAL" clId="{EBE655FD-21D2-C34F-80B2-50EE5C7217E6}" dt="2019-07-19T19:49:44.703" v="168"/>
        <pc:sldMkLst>
          <pc:docMk/>
          <pc:sldMk cId="426965166" sldId="364"/>
        </pc:sldMkLst>
      </pc:sldChg>
      <pc:sldChg chg="modSp ord">
        <pc:chgData name="Keita Onabuta" userId="97080511-7d8b-4fe8-8752-5812d05def34" providerId="ADAL" clId="{EBE655FD-21D2-C34F-80B2-50EE5C7217E6}" dt="2019-07-19T19:49:46.904" v="169"/>
        <pc:sldMkLst>
          <pc:docMk/>
          <pc:sldMk cId="3649427022" sldId="4539"/>
        </pc:sldMkLst>
        <pc:spChg chg="mod">
          <ac:chgData name="Keita Onabuta" userId="97080511-7d8b-4fe8-8752-5812d05def34" providerId="ADAL" clId="{EBE655FD-21D2-C34F-80B2-50EE5C7217E6}" dt="2019-07-19T19:47:30.372" v="109" actId="27636"/>
          <ac:spMkLst>
            <pc:docMk/>
            <pc:sldMk cId="3649427022" sldId="4539"/>
            <ac:spMk id="3" creationId="{989DE860-1E41-074A-8855-3C8DD086D3A5}"/>
          </ac:spMkLst>
        </pc:spChg>
        <pc:spChg chg="mod">
          <ac:chgData name="Keita Onabuta" userId="97080511-7d8b-4fe8-8752-5812d05def34" providerId="ADAL" clId="{EBE655FD-21D2-C34F-80B2-50EE5C7217E6}" dt="2019-07-19T19:49:06.607" v="148" actId="1076"/>
          <ac:spMkLst>
            <pc:docMk/>
            <pc:sldMk cId="3649427022" sldId="4539"/>
            <ac:spMk id="13" creationId="{4D15530B-D6D7-1944-BC0A-A5C2FBD87F01}"/>
          </ac:spMkLst>
        </pc:spChg>
      </pc:sldChg>
      <pc:sldChg chg="modSp">
        <pc:chgData name="Keita Onabuta" userId="97080511-7d8b-4fe8-8752-5812d05def34" providerId="ADAL" clId="{EBE655FD-21D2-C34F-80B2-50EE5C7217E6}" dt="2019-07-19T19:49:17.426" v="165" actId="20577"/>
        <pc:sldMkLst>
          <pc:docMk/>
          <pc:sldMk cId="745011027" sldId="4540"/>
        </pc:sldMkLst>
        <pc:spChg chg="mod">
          <ac:chgData name="Keita Onabuta" userId="97080511-7d8b-4fe8-8752-5812d05def34" providerId="ADAL" clId="{EBE655FD-21D2-C34F-80B2-50EE5C7217E6}" dt="2019-07-19T19:49:17.426" v="165" actId="20577"/>
          <ac:spMkLst>
            <pc:docMk/>
            <pc:sldMk cId="745011027" sldId="4540"/>
            <ac:spMk id="3" creationId="{8BA6B8B4-B65F-3C43-8FC7-249570565AF2}"/>
          </ac:spMkLst>
        </pc:spChg>
      </pc:sldChg>
      <pc:sldChg chg="ord">
        <pc:chgData name="Keita Onabuta" userId="97080511-7d8b-4fe8-8752-5812d05def34" providerId="ADAL" clId="{EBE655FD-21D2-C34F-80B2-50EE5C7217E6}" dt="2019-07-19T19:56:27.433" v="206"/>
        <pc:sldMkLst>
          <pc:docMk/>
          <pc:sldMk cId="3941586299" sldId="4541"/>
        </pc:sldMkLst>
      </pc:sldChg>
      <pc:sldChg chg="add">
        <pc:chgData name="Keita Onabuta" userId="97080511-7d8b-4fe8-8752-5812d05def34" providerId="ADAL" clId="{EBE655FD-21D2-C34F-80B2-50EE5C7217E6}" dt="2019-07-19T19:49:44.703" v="168"/>
        <pc:sldMkLst>
          <pc:docMk/>
          <pc:sldMk cId="3762234763" sldId="4562"/>
        </pc:sldMkLst>
      </pc:sldChg>
      <pc:sldChg chg="ord">
        <pc:chgData name="Keita Onabuta" userId="97080511-7d8b-4fe8-8752-5812d05def34" providerId="ADAL" clId="{EBE655FD-21D2-C34F-80B2-50EE5C7217E6}" dt="2019-07-19T19:56:27.433" v="206"/>
        <pc:sldMkLst>
          <pc:docMk/>
          <pc:sldMk cId="2785087936" sldId="5802"/>
        </pc:sldMkLst>
      </pc:sldChg>
      <pc:sldChg chg="ord">
        <pc:chgData name="Keita Onabuta" userId="97080511-7d8b-4fe8-8752-5812d05def34" providerId="ADAL" clId="{EBE655FD-21D2-C34F-80B2-50EE5C7217E6}" dt="2019-07-19T19:56:27.433" v="206"/>
        <pc:sldMkLst>
          <pc:docMk/>
          <pc:sldMk cId="1411707295" sldId="5803"/>
        </pc:sldMkLst>
      </pc:sldChg>
      <pc:sldChg chg="ord">
        <pc:chgData name="Keita Onabuta" userId="97080511-7d8b-4fe8-8752-5812d05def34" providerId="ADAL" clId="{EBE655FD-21D2-C34F-80B2-50EE5C7217E6}" dt="2019-07-19T19:56:27.433" v="206"/>
        <pc:sldMkLst>
          <pc:docMk/>
          <pc:sldMk cId="2260593279" sldId="5804"/>
        </pc:sldMkLst>
      </pc:sldChg>
      <pc:sldChg chg="ord">
        <pc:chgData name="Keita Onabuta" userId="97080511-7d8b-4fe8-8752-5812d05def34" providerId="ADAL" clId="{EBE655FD-21D2-C34F-80B2-50EE5C7217E6}" dt="2019-07-19T19:56:27.433" v="206"/>
        <pc:sldMkLst>
          <pc:docMk/>
          <pc:sldMk cId="1136943982" sldId="5805"/>
        </pc:sldMkLst>
      </pc:sldChg>
      <pc:sldChg chg="ord">
        <pc:chgData name="Keita Onabuta" userId="97080511-7d8b-4fe8-8752-5812d05def34" providerId="ADAL" clId="{EBE655FD-21D2-C34F-80B2-50EE5C7217E6}" dt="2019-07-19T19:56:27.433" v="206"/>
        <pc:sldMkLst>
          <pc:docMk/>
          <pc:sldMk cId="1584105019" sldId="5806"/>
        </pc:sldMkLst>
      </pc:sldChg>
      <pc:sldChg chg="ord">
        <pc:chgData name="Keita Onabuta" userId="97080511-7d8b-4fe8-8752-5812d05def34" providerId="ADAL" clId="{EBE655FD-21D2-C34F-80B2-50EE5C7217E6}" dt="2019-07-19T19:56:27.433" v="206"/>
        <pc:sldMkLst>
          <pc:docMk/>
          <pc:sldMk cId="3676725376" sldId="5807"/>
        </pc:sldMkLst>
      </pc:sldChg>
      <pc:sldChg chg="ord">
        <pc:chgData name="Keita Onabuta" userId="97080511-7d8b-4fe8-8752-5812d05def34" providerId="ADAL" clId="{EBE655FD-21D2-C34F-80B2-50EE5C7217E6}" dt="2019-07-19T19:56:27.433" v="206"/>
        <pc:sldMkLst>
          <pc:docMk/>
          <pc:sldMk cId="3422986164" sldId="5808"/>
        </pc:sldMkLst>
      </pc:sldChg>
      <pc:sldChg chg="ord">
        <pc:chgData name="Keita Onabuta" userId="97080511-7d8b-4fe8-8752-5812d05def34" providerId="ADAL" clId="{EBE655FD-21D2-C34F-80B2-50EE5C7217E6}" dt="2019-07-19T19:56:27.433" v="206"/>
        <pc:sldMkLst>
          <pc:docMk/>
          <pc:sldMk cId="3809830246" sldId="5809"/>
        </pc:sldMkLst>
      </pc:sldChg>
      <pc:sldChg chg="ord">
        <pc:chgData name="Keita Onabuta" userId="97080511-7d8b-4fe8-8752-5812d05def34" providerId="ADAL" clId="{EBE655FD-21D2-C34F-80B2-50EE5C7217E6}" dt="2019-07-19T19:56:27.433" v="206"/>
        <pc:sldMkLst>
          <pc:docMk/>
          <pc:sldMk cId="1196473876" sldId="5825"/>
        </pc:sldMkLst>
      </pc:sldChg>
      <pc:sldChg chg="ord">
        <pc:chgData name="Keita Onabuta" userId="97080511-7d8b-4fe8-8752-5812d05def34" providerId="ADAL" clId="{EBE655FD-21D2-C34F-80B2-50EE5C7217E6}" dt="2019-07-19T19:56:27.433" v="206"/>
        <pc:sldMkLst>
          <pc:docMk/>
          <pc:sldMk cId="1490272882" sldId="5826"/>
        </pc:sldMkLst>
      </pc:sldChg>
      <pc:sldChg chg="ord">
        <pc:chgData name="Keita Onabuta" userId="97080511-7d8b-4fe8-8752-5812d05def34" providerId="ADAL" clId="{EBE655FD-21D2-C34F-80B2-50EE5C7217E6}" dt="2019-07-19T19:56:27.433" v="206"/>
        <pc:sldMkLst>
          <pc:docMk/>
          <pc:sldMk cId="2788560030" sldId="5827"/>
        </pc:sldMkLst>
      </pc:sldChg>
      <pc:sldChg chg="ord">
        <pc:chgData name="Keita Onabuta" userId="97080511-7d8b-4fe8-8752-5812d05def34" providerId="ADAL" clId="{EBE655FD-21D2-C34F-80B2-50EE5C7217E6}" dt="2019-07-19T19:56:27.433" v="206"/>
        <pc:sldMkLst>
          <pc:docMk/>
          <pc:sldMk cId="931008573" sldId="5828"/>
        </pc:sldMkLst>
      </pc:sldChg>
      <pc:sldChg chg="ord">
        <pc:chgData name="Keita Onabuta" userId="97080511-7d8b-4fe8-8752-5812d05def34" providerId="ADAL" clId="{EBE655FD-21D2-C34F-80B2-50EE5C7217E6}" dt="2019-07-19T19:56:27.433" v="206"/>
        <pc:sldMkLst>
          <pc:docMk/>
          <pc:sldMk cId="2962543180" sldId="5829"/>
        </pc:sldMkLst>
      </pc:sldChg>
      <pc:sldChg chg="ord">
        <pc:chgData name="Keita Onabuta" userId="97080511-7d8b-4fe8-8752-5812d05def34" providerId="ADAL" clId="{EBE655FD-21D2-C34F-80B2-50EE5C7217E6}" dt="2019-07-19T19:56:27.433" v="206"/>
        <pc:sldMkLst>
          <pc:docMk/>
          <pc:sldMk cId="3662097752" sldId="5830"/>
        </pc:sldMkLst>
      </pc:sldChg>
      <pc:sldChg chg="ord">
        <pc:chgData name="Keita Onabuta" userId="97080511-7d8b-4fe8-8752-5812d05def34" providerId="ADAL" clId="{EBE655FD-21D2-C34F-80B2-50EE5C7217E6}" dt="2019-07-19T19:56:27.433" v="206"/>
        <pc:sldMkLst>
          <pc:docMk/>
          <pc:sldMk cId="945430200" sldId="5831"/>
        </pc:sldMkLst>
      </pc:sldChg>
      <pc:sldChg chg="ord">
        <pc:chgData name="Keita Onabuta" userId="97080511-7d8b-4fe8-8752-5812d05def34" providerId="ADAL" clId="{EBE655FD-21D2-C34F-80B2-50EE5C7217E6}" dt="2019-07-19T19:56:27.433" v="206"/>
        <pc:sldMkLst>
          <pc:docMk/>
          <pc:sldMk cId="1113805082" sldId="5832"/>
        </pc:sldMkLst>
      </pc:sldChg>
      <pc:sldChg chg="ord">
        <pc:chgData name="Keita Onabuta" userId="97080511-7d8b-4fe8-8752-5812d05def34" providerId="ADAL" clId="{EBE655FD-21D2-C34F-80B2-50EE5C7217E6}" dt="2019-07-19T19:56:27.433" v="206"/>
        <pc:sldMkLst>
          <pc:docMk/>
          <pc:sldMk cId="2383270932" sldId="5833"/>
        </pc:sldMkLst>
      </pc:sldChg>
      <pc:sldChg chg="ord">
        <pc:chgData name="Keita Onabuta" userId="97080511-7d8b-4fe8-8752-5812d05def34" providerId="ADAL" clId="{EBE655FD-21D2-C34F-80B2-50EE5C7217E6}" dt="2019-07-19T19:56:27.433" v="206"/>
        <pc:sldMkLst>
          <pc:docMk/>
          <pc:sldMk cId="1398504898" sldId="5834"/>
        </pc:sldMkLst>
      </pc:sldChg>
      <pc:sldChg chg="ord">
        <pc:chgData name="Keita Onabuta" userId="97080511-7d8b-4fe8-8752-5812d05def34" providerId="ADAL" clId="{EBE655FD-21D2-C34F-80B2-50EE5C7217E6}" dt="2019-07-19T19:56:27.433" v="206"/>
        <pc:sldMkLst>
          <pc:docMk/>
          <pc:sldMk cId="988493877" sldId="5835"/>
        </pc:sldMkLst>
      </pc:sldChg>
      <pc:sldChg chg="ord">
        <pc:chgData name="Keita Onabuta" userId="97080511-7d8b-4fe8-8752-5812d05def34" providerId="ADAL" clId="{EBE655FD-21D2-C34F-80B2-50EE5C7217E6}" dt="2019-07-19T19:56:27.433" v="206"/>
        <pc:sldMkLst>
          <pc:docMk/>
          <pc:sldMk cId="3495458090" sldId="5836"/>
        </pc:sldMkLst>
      </pc:sldChg>
      <pc:sldChg chg="ord">
        <pc:chgData name="Keita Onabuta" userId="97080511-7d8b-4fe8-8752-5812d05def34" providerId="ADAL" clId="{EBE655FD-21D2-C34F-80B2-50EE5C7217E6}" dt="2019-07-19T19:56:27.433" v="206"/>
        <pc:sldMkLst>
          <pc:docMk/>
          <pc:sldMk cId="435885001" sldId="5837"/>
        </pc:sldMkLst>
      </pc:sldChg>
      <pc:sldChg chg="ord">
        <pc:chgData name="Keita Onabuta" userId="97080511-7d8b-4fe8-8752-5812d05def34" providerId="ADAL" clId="{EBE655FD-21D2-C34F-80B2-50EE5C7217E6}" dt="2019-07-19T19:56:27.433" v="206"/>
        <pc:sldMkLst>
          <pc:docMk/>
          <pc:sldMk cId="3545988068" sldId="5838"/>
        </pc:sldMkLst>
      </pc:sldChg>
      <pc:sldChg chg="ord">
        <pc:chgData name="Keita Onabuta" userId="97080511-7d8b-4fe8-8752-5812d05def34" providerId="ADAL" clId="{EBE655FD-21D2-C34F-80B2-50EE5C7217E6}" dt="2019-07-19T19:56:27.433" v="206"/>
        <pc:sldMkLst>
          <pc:docMk/>
          <pc:sldMk cId="3576626718" sldId="5839"/>
        </pc:sldMkLst>
      </pc:sldChg>
      <pc:sldChg chg="ord">
        <pc:chgData name="Keita Onabuta" userId="97080511-7d8b-4fe8-8752-5812d05def34" providerId="ADAL" clId="{EBE655FD-21D2-C34F-80B2-50EE5C7217E6}" dt="2019-07-19T19:56:27.433" v="206"/>
        <pc:sldMkLst>
          <pc:docMk/>
          <pc:sldMk cId="3487900936" sldId="5840"/>
        </pc:sldMkLst>
      </pc:sldChg>
      <pc:sldChg chg="ord">
        <pc:chgData name="Keita Onabuta" userId="97080511-7d8b-4fe8-8752-5812d05def34" providerId="ADAL" clId="{EBE655FD-21D2-C34F-80B2-50EE5C7217E6}" dt="2019-07-19T19:56:27.433" v="206"/>
        <pc:sldMkLst>
          <pc:docMk/>
          <pc:sldMk cId="2158672754" sldId="5841"/>
        </pc:sldMkLst>
      </pc:sldChg>
      <pc:sldChg chg="ord">
        <pc:chgData name="Keita Onabuta" userId="97080511-7d8b-4fe8-8752-5812d05def34" providerId="ADAL" clId="{EBE655FD-21D2-C34F-80B2-50EE5C7217E6}" dt="2019-07-19T19:56:27.433" v="206"/>
        <pc:sldMkLst>
          <pc:docMk/>
          <pc:sldMk cId="2657655024" sldId="5842"/>
        </pc:sldMkLst>
      </pc:sldChg>
      <pc:sldChg chg="ord">
        <pc:chgData name="Keita Onabuta" userId="97080511-7d8b-4fe8-8752-5812d05def34" providerId="ADAL" clId="{EBE655FD-21D2-C34F-80B2-50EE5C7217E6}" dt="2019-07-19T19:56:27.433" v="206"/>
        <pc:sldMkLst>
          <pc:docMk/>
          <pc:sldMk cId="696974652" sldId="5843"/>
        </pc:sldMkLst>
      </pc:sldChg>
      <pc:sldChg chg="ord">
        <pc:chgData name="Keita Onabuta" userId="97080511-7d8b-4fe8-8752-5812d05def34" providerId="ADAL" clId="{EBE655FD-21D2-C34F-80B2-50EE5C7217E6}" dt="2019-07-19T19:56:27.433" v="206"/>
        <pc:sldMkLst>
          <pc:docMk/>
          <pc:sldMk cId="458702304" sldId="5844"/>
        </pc:sldMkLst>
      </pc:sldChg>
      <pc:sldChg chg="add">
        <pc:chgData name="Keita Onabuta" userId="97080511-7d8b-4fe8-8752-5812d05def34" providerId="ADAL" clId="{EBE655FD-21D2-C34F-80B2-50EE5C7217E6}" dt="2019-07-19T19:49:44.703" v="168"/>
        <pc:sldMkLst>
          <pc:docMk/>
          <pc:sldMk cId="2614309137" sldId="8526"/>
        </pc:sldMkLst>
      </pc:sldChg>
      <pc:sldChg chg="add">
        <pc:chgData name="Keita Onabuta" userId="97080511-7d8b-4fe8-8752-5812d05def34" providerId="ADAL" clId="{EBE655FD-21D2-C34F-80B2-50EE5C7217E6}" dt="2019-07-19T19:49:44.703" v="168"/>
        <pc:sldMkLst>
          <pc:docMk/>
          <pc:sldMk cId="1821646801" sldId="10174"/>
        </pc:sldMkLst>
      </pc:sldChg>
      <pc:sldChg chg="add">
        <pc:chgData name="Keita Onabuta" userId="97080511-7d8b-4fe8-8752-5812d05def34" providerId="ADAL" clId="{EBE655FD-21D2-C34F-80B2-50EE5C7217E6}" dt="2019-07-19T19:49:44.703" v="168"/>
        <pc:sldMkLst>
          <pc:docMk/>
          <pc:sldMk cId="3763942607" sldId="10175"/>
        </pc:sldMkLst>
      </pc:sldChg>
      <pc:sldChg chg="add">
        <pc:chgData name="Keita Onabuta" userId="97080511-7d8b-4fe8-8752-5812d05def34" providerId="ADAL" clId="{EBE655FD-21D2-C34F-80B2-50EE5C7217E6}" dt="2019-07-19T19:49:44.703" v="168"/>
        <pc:sldMkLst>
          <pc:docMk/>
          <pc:sldMk cId="2261280395" sldId="10180"/>
        </pc:sldMkLst>
      </pc:sldChg>
      <pc:sldChg chg="add">
        <pc:chgData name="Keita Onabuta" userId="97080511-7d8b-4fe8-8752-5812d05def34" providerId="ADAL" clId="{EBE655FD-21D2-C34F-80B2-50EE5C7217E6}" dt="2019-07-19T19:49:44.703" v="168"/>
        <pc:sldMkLst>
          <pc:docMk/>
          <pc:sldMk cId="2062705411" sldId="10183"/>
        </pc:sldMkLst>
      </pc:sldChg>
      <pc:sldChg chg="add">
        <pc:chgData name="Keita Onabuta" userId="97080511-7d8b-4fe8-8752-5812d05def34" providerId="ADAL" clId="{EBE655FD-21D2-C34F-80B2-50EE5C7217E6}" dt="2019-07-19T19:49:44.703" v="168"/>
        <pc:sldMkLst>
          <pc:docMk/>
          <pc:sldMk cId="850904992" sldId="10214"/>
        </pc:sldMkLst>
      </pc:sldChg>
      <pc:sldChg chg="add">
        <pc:chgData name="Keita Onabuta" userId="97080511-7d8b-4fe8-8752-5812d05def34" providerId="ADAL" clId="{EBE655FD-21D2-C34F-80B2-50EE5C7217E6}" dt="2019-07-19T19:49:44.703" v="168"/>
        <pc:sldMkLst>
          <pc:docMk/>
          <pc:sldMk cId="1775718454" sldId="10595"/>
        </pc:sldMkLst>
      </pc:sldChg>
      <pc:sldChg chg="add">
        <pc:chgData name="Keita Onabuta" userId="97080511-7d8b-4fe8-8752-5812d05def34" providerId="ADAL" clId="{EBE655FD-21D2-C34F-80B2-50EE5C7217E6}" dt="2019-07-19T19:49:44.703" v="168"/>
        <pc:sldMkLst>
          <pc:docMk/>
          <pc:sldMk cId="1014535035" sldId="10608"/>
        </pc:sldMkLst>
      </pc:sldChg>
      <pc:sldChg chg="add">
        <pc:chgData name="Keita Onabuta" userId="97080511-7d8b-4fe8-8752-5812d05def34" providerId="ADAL" clId="{EBE655FD-21D2-C34F-80B2-50EE5C7217E6}" dt="2019-07-19T19:49:44.703" v="168"/>
        <pc:sldMkLst>
          <pc:docMk/>
          <pc:sldMk cId="158368825" sldId="11006"/>
        </pc:sldMkLst>
      </pc:sldChg>
      <pc:sldChg chg="add">
        <pc:chgData name="Keita Onabuta" userId="97080511-7d8b-4fe8-8752-5812d05def34" providerId="ADAL" clId="{EBE655FD-21D2-C34F-80B2-50EE5C7217E6}" dt="2019-07-19T19:49:44.703" v="168"/>
        <pc:sldMkLst>
          <pc:docMk/>
          <pc:sldMk cId="933975821" sldId="11009"/>
        </pc:sldMkLst>
      </pc:sldChg>
      <pc:sldChg chg="add">
        <pc:chgData name="Keita Onabuta" userId="97080511-7d8b-4fe8-8752-5812d05def34" providerId="ADAL" clId="{EBE655FD-21D2-C34F-80B2-50EE5C7217E6}" dt="2019-07-19T19:49:44.703" v="168"/>
        <pc:sldMkLst>
          <pc:docMk/>
          <pc:sldMk cId="3192569889" sldId="11029"/>
        </pc:sldMkLst>
      </pc:sldChg>
      <pc:sldChg chg="add">
        <pc:chgData name="Keita Onabuta" userId="97080511-7d8b-4fe8-8752-5812d05def34" providerId="ADAL" clId="{EBE655FD-21D2-C34F-80B2-50EE5C7217E6}" dt="2019-07-19T19:49:44.703" v="168"/>
        <pc:sldMkLst>
          <pc:docMk/>
          <pc:sldMk cId="343613090" sldId="11074"/>
        </pc:sldMkLst>
      </pc:sldChg>
      <pc:sldChg chg="add">
        <pc:chgData name="Keita Onabuta" userId="97080511-7d8b-4fe8-8752-5812d05def34" providerId="ADAL" clId="{EBE655FD-21D2-C34F-80B2-50EE5C7217E6}" dt="2019-07-19T19:49:44.703" v="168"/>
        <pc:sldMkLst>
          <pc:docMk/>
          <pc:sldMk cId="2099990214" sldId="11075"/>
        </pc:sldMkLst>
      </pc:sldChg>
      <pc:sldChg chg="add">
        <pc:chgData name="Keita Onabuta" userId="97080511-7d8b-4fe8-8752-5812d05def34" providerId="ADAL" clId="{EBE655FD-21D2-C34F-80B2-50EE5C7217E6}" dt="2019-07-19T19:49:44.703" v="168"/>
        <pc:sldMkLst>
          <pc:docMk/>
          <pc:sldMk cId="1118841232" sldId="11076"/>
        </pc:sldMkLst>
      </pc:sldChg>
      <pc:sldChg chg="add ord">
        <pc:chgData name="Keita Onabuta" userId="97080511-7d8b-4fe8-8752-5812d05def34" providerId="ADAL" clId="{EBE655FD-21D2-C34F-80B2-50EE5C7217E6}" dt="2019-07-19T19:51:08.787" v="181"/>
        <pc:sldMkLst>
          <pc:docMk/>
          <pc:sldMk cId="211620633" sldId="11078"/>
        </pc:sldMkLst>
      </pc:sldChg>
    </pc:docChg>
  </pc:docChgLst>
  <pc:docChgLst>
    <pc:chgData name="Keita Onabuta" userId="97080511-7d8b-4fe8-8752-5812d05def34" providerId="ADAL" clId="{E5E65B62-C8E5-6546-B957-61B53820C4B1}"/>
    <pc:docChg chg="modSld">
      <pc:chgData name="Keita Onabuta" userId="97080511-7d8b-4fe8-8752-5812d05def34" providerId="ADAL" clId="{E5E65B62-C8E5-6546-B957-61B53820C4B1}" dt="2019-07-17T06:12:43.447" v="0"/>
      <pc:docMkLst>
        <pc:docMk/>
      </pc:docMkLst>
      <pc:sldChg chg="addSp">
        <pc:chgData name="Keita Onabuta" userId="97080511-7d8b-4fe8-8752-5812d05def34" providerId="ADAL" clId="{E5E65B62-C8E5-6546-B957-61B53820C4B1}" dt="2019-07-17T06:12:43.447" v="0"/>
        <pc:sldMkLst>
          <pc:docMk/>
          <pc:sldMk cId="3534169520" sldId="5793"/>
        </pc:sldMkLst>
        <pc:spChg chg="add">
          <ac:chgData name="Keita Onabuta" userId="97080511-7d8b-4fe8-8752-5812d05def34" providerId="ADAL" clId="{E5E65B62-C8E5-6546-B957-61B53820C4B1}" dt="2019-07-17T06:12:43.447" v="0"/>
          <ac:spMkLst>
            <pc:docMk/>
            <pc:sldMk cId="3534169520" sldId="5793"/>
            <ac:spMk id="13" creationId="{54D71196-75B7-4C44-9F12-3F875628E3F6}"/>
          </ac:spMkLst>
        </pc:spChg>
      </pc:sldChg>
    </pc:docChg>
  </pc:docChgLst>
  <pc:docChgLst>
    <pc:chgData name="Keita Onabuta" userId="97080511-7d8b-4fe8-8752-5812d05def34" providerId="ADAL" clId="{6B926939-69B5-834A-83C3-8BD1C09A7D62}"/>
    <pc:docChg chg="custSel addSld delSld modSld sldOrd modSection">
      <pc:chgData name="Keita Onabuta" userId="97080511-7d8b-4fe8-8752-5812d05def34" providerId="ADAL" clId="{6B926939-69B5-834A-83C3-8BD1C09A7D62}" dt="2019-08-22T16:21:11.171" v="249" actId="20577"/>
      <pc:docMkLst>
        <pc:docMk/>
      </pc:docMkLst>
      <pc:sldChg chg="modSp modNotesTx">
        <pc:chgData name="Keita Onabuta" userId="97080511-7d8b-4fe8-8752-5812d05def34" providerId="ADAL" clId="{6B926939-69B5-834A-83C3-8BD1C09A7D62}" dt="2019-08-22T16:07:39.562" v="224" actId="1076"/>
        <pc:sldMkLst>
          <pc:docMk/>
          <pc:sldMk cId="3649427022" sldId="4539"/>
        </pc:sldMkLst>
        <pc:spChg chg="mod">
          <ac:chgData name="Keita Onabuta" userId="97080511-7d8b-4fe8-8752-5812d05def34" providerId="ADAL" clId="{6B926939-69B5-834A-83C3-8BD1C09A7D62}" dt="2019-08-22T16:07:39.562" v="224" actId="1076"/>
          <ac:spMkLst>
            <pc:docMk/>
            <pc:sldMk cId="3649427022" sldId="4539"/>
            <ac:spMk id="3" creationId="{989DE860-1E41-074A-8855-3C8DD086D3A5}"/>
          </ac:spMkLst>
        </pc:spChg>
        <pc:spChg chg="mod">
          <ac:chgData name="Keita Onabuta" userId="97080511-7d8b-4fe8-8752-5812d05def34" providerId="ADAL" clId="{6B926939-69B5-834A-83C3-8BD1C09A7D62}" dt="2019-08-22T16:05:58.752" v="173" actId="20577"/>
          <ac:spMkLst>
            <pc:docMk/>
            <pc:sldMk cId="3649427022" sldId="4539"/>
            <ac:spMk id="13" creationId="{4D15530B-D6D7-1944-BC0A-A5C2FBD87F01}"/>
          </ac:spMkLst>
        </pc:spChg>
      </pc:sldChg>
      <pc:sldChg chg="modSp ord">
        <pc:chgData name="Keita Onabuta" userId="97080511-7d8b-4fe8-8752-5812d05def34" providerId="ADAL" clId="{6B926939-69B5-834A-83C3-8BD1C09A7D62}" dt="2019-08-22T16:06:00.655" v="174"/>
        <pc:sldMkLst>
          <pc:docMk/>
          <pc:sldMk cId="745011027" sldId="4540"/>
        </pc:sldMkLst>
        <pc:spChg chg="mod">
          <ac:chgData name="Keita Onabuta" userId="97080511-7d8b-4fe8-8752-5812d05def34" providerId="ADAL" clId="{6B926939-69B5-834A-83C3-8BD1C09A7D62}" dt="2019-08-22T16:01:24.009" v="151" actId="1076"/>
          <ac:spMkLst>
            <pc:docMk/>
            <pc:sldMk cId="745011027" sldId="4540"/>
            <ac:spMk id="3" creationId="{8BA6B8B4-B65F-3C43-8FC7-249570565AF2}"/>
          </ac:spMkLst>
        </pc:spChg>
      </pc:sldChg>
      <pc:sldChg chg="add del">
        <pc:chgData name="Keita Onabuta" userId="97080511-7d8b-4fe8-8752-5812d05def34" providerId="ADAL" clId="{6B926939-69B5-834A-83C3-8BD1C09A7D62}" dt="2019-08-22T16:00:03.391" v="63"/>
        <pc:sldMkLst>
          <pc:docMk/>
          <pc:sldMk cId="97717382" sldId="4549"/>
        </pc:sldMkLst>
      </pc:sldChg>
      <pc:sldChg chg="add del">
        <pc:chgData name="Keita Onabuta" userId="97080511-7d8b-4fe8-8752-5812d05def34" providerId="ADAL" clId="{6B926939-69B5-834A-83C3-8BD1C09A7D62}" dt="2019-08-22T15:59:58.020" v="61"/>
        <pc:sldMkLst>
          <pc:docMk/>
          <pc:sldMk cId="1426112859" sldId="4549"/>
        </pc:sldMkLst>
      </pc:sldChg>
      <pc:sldChg chg="add">
        <pc:chgData name="Keita Onabuta" userId="97080511-7d8b-4fe8-8752-5812d05def34" providerId="ADAL" clId="{6B926939-69B5-834A-83C3-8BD1C09A7D62}" dt="2019-08-22T16:00:05.373" v="66"/>
        <pc:sldMkLst>
          <pc:docMk/>
          <pc:sldMk cId="2218427011" sldId="4549"/>
        </pc:sldMkLst>
      </pc:sldChg>
      <pc:sldChg chg="add del">
        <pc:chgData name="Keita Onabuta" userId="97080511-7d8b-4fe8-8752-5812d05def34" providerId="ADAL" clId="{6B926939-69B5-834A-83C3-8BD1C09A7D62}" dt="2019-08-22T16:00:05.129" v="65"/>
        <pc:sldMkLst>
          <pc:docMk/>
          <pc:sldMk cId="2230220719" sldId="4549"/>
        </pc:sldMkLst>
      </pc:sldChg>
      <pc:sldChg chg="del">
        <pc:chgData name="Keita Onabuta" userId="97080511-7d8b-4fe8-8752-5812d05def34" providerId="ADAL" clId="{6B926939-69B5-834A-83C3-8BD1C09A7D62}" dt="2019-08-22T15:59:42.307" v="59" actId="2696"/>
        <pc:sldMkLst>
          <pc:docMk/>
          <pc:sldMk cId="2292102139" sldId="4549"/>
        </pc:sldMkLst>
      </pc:sldChg>
      <pc:sldChg chg="del">
        <pc:chgData name="Keita Onabuta" userId="97080511-7d8b-4fe8-8752-5812d05def34" providerId="ADAL" clId="{6B926939-69B5-834A-83C3-8BD1C09A7D62}" dt="2019-08-22T15:59:42.296" v="57" actId="2696"/>
        <pc:sldMkLst>
          <pc:docMk/>
          <pc:sldMk cId="2028164732" sldId="4565"/>
        </pc:sldMkLst>
      </pc:sldChg>
      <pc:sldChg chg="delSp modSp">
        <pc:chgData name="Keita Onabuta" userId="97080511-7d8b-4fe8-8752-5812d05def34" providerId="ADAL" clId="{6B926939-69B5-834A-83C3-8BD1C09A7D62}" dt="2019-08-22T16:20:57.245" v="248" actId="20577"/>
        <pc:sldMkLst>
          <pc:docMk/>
          <pc:sldMk cId="1584105019" sldId="5806"/>
        </pc:sldMkLst>
        <pc:spChg chg="del">
          <ac:chgData name="Keita Onabuta" userId="97080511-7d8b-4fe8-8752-5812d05def34" providerId="ADAL" clId="{6B926939-69B5-834A-83C3-8BD1C09A7D62}" dt="2019-08-22T15:57:44.970" v="54" actId="478"/>
          <ac:spMkLst>
            <pc:docMk/>
            <pc:sldMk cId="1584105019" sldId="5806"/>
            <ac:spMk id="13" creationId="{C1DADC15-B00D-446D-87DA-A7BFB2AED0E0}"/>
          </ac:spMkLst>
        </pc:spChg>
        <pc:spChg chg="mod">
          <ac:chgData name="Keita Onabuta" userId="97080511-7d8b-4fe8-8752-5812d05def34" providerId="ADAL" clId="{6B926939-69B5-834A-83C3-8BD1C09A7D62}" dt="2019-08-22T16:20:57.245" v="248" actId="20577"/>
          <ac:spMkLst>
            <pc:docMk/>
            <pc:sldMk cId="1584105019" sldId="5806"/>
            <ac:spMk id="16" creationId="{B6750D56-8E49-F944-BFC9-EB1ACFDBD258}"/>
          </ac:spMkLst>
        </pc:spChg>
      </pc:sldChg>
      <pc:sldChg chg="modSp">
        <pc:chgData name="Keita Onabuta" userId="97080511-7d8b-4fe8-8752-5812d05def34" providerId="ADAL" clId="{6B926939-69B5-834A-83C3-8BD1C09A7D62}" dt="2019-08-22T16:21:11.171" v="249" actId="20577"/>
        <pc:sldMkLst>
          <pc:docMk/>
          <pc:sldMk cId="3676725376" sldId="5807"/>
        </pc:sldMkLst>
        <pc:spChg chg="mod">
          <ac:chgData name="Keita Onabuta" userId="97080511-7d8b-4fe8-8752-5812d05def34" providerId="ADAL" clId="{6B926939-69B5-834A-83C3-8BD1C09A7D62}" dt="2019-08-22T16:21:11.171" v="249" actId="20577"/>
          <ac:spMkLst>
            <pc:docMk/>
            <pc:sldMk cId="3676725376" sldId="5807"/>
            <ac:spMk id="27" creationId="{230D618C-A09E-EE46-968F-ED115D7BCB94}"/>
          </ac:spMkLst>
        </pc:spChg>
      </pc:sldChg>
      <pc:sldChg chg="delSp">
        <pc:chgData name="Keita Onabuta" userId="97080511-7d8b-4fe8-8752-5812d05def34" providerId="ADAL" clId="{6B926939-69B5-834A-83C3-8BD1C09A7D62}" dt="2019-08-22T15:56:34.639" v="2" actId="478"/>
        <pc:sldMkLst>
          <pc:docMk/>
          <pc:sldMk cId="924540988" sldId="5819"/>
        </pc:sldMkLst>
        <pc:spChg chg="del">
          <ac:chgData name="Keita Onabuta" userId="97080511-7d8b-4fe8-8752-5812d05def34" providerId="ADAL" clId="{6B926939-69B5-834A-83C3-8BD1C09A7D62}" dt="2019-08-22T15:56:34.639" v="2" actId="478"/>
          <ac:spMkLst>
            <pc:docMk/>
            <pc:sldMk cId="924540988" sldId="5819"/>
            <ac:spMk id="2" creationId="{89E9F9B4-6FDA-44E8-B5E8-D99A1ECD4434}"/>
          </ac:spMkLst>
        </pc:spChg>
      </pc:sldChg>
      <pc:sldChg chg="ord">
        <pc:chgData name="Keita Onabuta" userId="97080511-7d8b-4fe8-8752-5812d05def34" providerId="ADAL" clId="{6B926939-69B5-834A-83C3-8BD1C09A7D62}" dt="2019-08-22T15:56:24.580" v="1"/>
        <pc:sldMkLst>
          <pc:docMk/>
          <pc:sldMk cId="4228013759" sldId="8312"/>
        </pc:sldMkLst>
      </pc:sldChg>
      <pc:sldChg chg="add del">
        <pc:chgData name="Keita Onabuta" userId="97080511-7d8b-4fe8-8752-5812d05def34" providerId="ADAL" clId="{6B926939-69B5-834A-83C3-8BD1C09A7D62}" dt="2019-08-22T16:00:03.391" v="63"/>
        <pc:sldMkLst>
          <pc:docMk/>
          <pc:sldMk cId="798442301" sldId="10996"/>
        </pc:sldMkLst>
      </pc:sldChg>
      <pc:sldChg chg="add del">
        <pc:chgData name="Keita Onabuta" userId="97080511-7d8b-4fe8-8752-5812d05def34" providerId="ADAL" clId="{6B926939-69B5-834A-83C3-8BD1C09A7D62}" dt="2019-08-22T16:00:05.129" v="65"/>
        <pc:sldMkLst>
          <pc:docMk/>
          <pc:sldMk cId="1258156869" sldId="10996"/>
        </pc:sldMkLst>
      </pc:sldChg>
      <pc:sldChg chg="del">
        <pc:chgData name="Keita Onabuta" userId="97080511-7d8b-4fe8-8752-5812d05def34" providerId="ADAL" clId="{6B926939-69B5-834A-83C3-8BD1C09A7D62}" dt="2019-08-22T15:59:42.301" v="58" actId="2696"/>
        <pc:sldMkLst>
          <pc:docMk/>
          <pc:sldMk cId="1588743367" sldId="10996"/>
        </pc:sldMkLst>
      </pc:sldChg>
      <pc:sldChg chg="add">
        <pc:chgData name="Keita Onabuta" userId="97080511-7d8b-4fe8-8752-5812d05def34" providerId="ADAL" clId="{6B926939-69B5-834A-83C3-8BD1C09A7D62}" dt="2019-08-22T16:00:05.373" v="66"/>
        <pc:sldMkLst>
          <pc:docMk/>
          <pc:sldMk cId="3418798540" sldId="10996"/>
        </pc:sldMkLst>
      </pc:sldChg>
      <pc:sldChg chg="add del">
        <pc:chgData name="Keita Onabuta" userId="97080511-7d8b-4fe8-8752-5812d05def34" providerId="ADAL" clId="{6B926939-69B5-834A-83C3-8BD1C09A7D62}" dt="2019-08-22T15:59:58.020" v="61"/>
        <pc:sldMkLst>
          <pc:docMk/>
          <pc:sldMk cId="3568034977" sldId="10996"/>
        </pc:sldMkLst>
      </pc:sldChg>
      <pc:sldChg chg="del">
        <pc:chgData name="Keita Onabuta" userId="97080511-7d8b-4fe8-8752-5812d05def34" providerId="ADAL" clId="{6B926939-69B5-834A-83C3-8BD1C09A7D62}" dt="2019-08-22T15:59:42.288" v="56" actId="2696"/>
        <pc:sldMkLst>
          <pc:docMk/>
          <pc:sldMk cId="2122843248" sldId="11028"/>
        </pc:sldMkLst>
      </pc:sldChg>
      <pc:sldChg chg="modNotesTx">
        <pc:chgData name="Keita Onabuta" userId="97080511-7d8b-4fe8-8752-5812d05def34" providerId="ADAL" clId="{6B926939-69B5-834A-83C3-8BD1C09A7D62}" dt="2019-08-22T15:58:35.408" v="55" actId="20577"/>
        <pc:sldMkLst>
          <pc:docMk/>
          <pc:sldMk cId="3192569889" sldId="11029"/>
        </pc:sldMkLst>
      </pc:sldChg>
      <pc:sldChg chg="del">
        <pc:chgData name="Keita Onabuta" userId="97080511-7d8b-4fe8-8752-5812d05def34" providerId="ADAL" clId="{6B926939-69B5-834A-83C3-8BD1C09A7D62}" dt="2019-08-22T16:09:03.152" v="228" actId="2696"/>
        <pc:sldMkLst>
          <pc:docMk/>
          <pc:sldMk cId="211620633" sldId="11078"/>
        </pc:sldMkLst>
      </pc:sldChg>
      <pc:sldChg chg="add modNotesTx">
        <pc:chgData name="Keita Onabuta" userId="97080511-7d8b-4fe8-8752-5812d05def34" providerId="ADAL" clId="{6B926939-69B5-834A-83C3-8BD1C09A7D62}" dt="2019-08-22T16:06:08.453" v="175" actId="20577"/>
        <pc:sldMkLst>
          <pc:docMk/>
          <pc:sldMk cId="1053294592" sldId="2076136115"/>
        </pc:sldMkLst>
      </pc:sldChg>
      <pc:sldChg chg="add del">
        <pc:chgData name="Keita Onabuta" userId="97080511-7d8b-4fe8-8752-5812d05def34" providerId="ADAL" clId="{6B926939-69B5-834A-83C3-8BD1C09A7D62}" dt="2019-08-22T15:59:58.020" v="61"/>
        <pc:sldMkLst>
          <pc:docMk/>
          <pc:sldMk cId="2882746744" sldId="2076136115"/>
        </pc:sldMkLst>
      </pc:sldChg>
      <pc:sldChg chg="add del">
        <pc:chgData name="Keita Onabuta" userId="97080511-7d8b-4fe8-8752-5812d05def34" providerId="ADAL" clId="{6B926939-69B5-834A-83C3-8BD1C09A7D62}" dt="2019-08-22T16:00:03.391" v="63"/>
        <pc:sldMkLst>
          <pc:docMk/>
          <pc:sldMk cId="3100344024" sldId="2076136115"/>
        </pc:sldMkLst>
      </pc:sldChg>
      <pc:sldChg chg="add del">
        <pc:chgData name="Keita Onabuta" userId="97080511-7d8b-4fe8-8752-5812d05def34" providerId="ADAL" clId="{6B926939-69B5-834A-83C3-8BD1C09A7D62}" dt="2019-08-22T16:00:05.129" v="65"/>
        <pc:sldMkLst>
          <pc:docMk/>
          <pc:sldMk cId="3576776544" sldId="2076136115"/>
        </pc:sldMkLst>
      </pc:sldChg>
      <pc:sldChg chg="add del">
        <pc:chgData name="Keita Onabuta" userId="97080511-7d8b-4fe8-8752-5812d05def34" providerId="ADAL" clId="{6B926939-69B5-834A-83C3-8BD1C09A7D62}" dt="2019-08-22T16:00:05.129" v="65"/>
        <pc:sldMkLst>
          <pc:docMk/>
          <pc:sldMk cId="1076844692" sldId="2076136119"/>
        </pc:sldMkLst>
      </pc:sldChg>
      <pc:sldChg chg="add">
        <pc:chgData name="Keita Onabuta" userId="97080511-7d8b-4fe8-8752-5812d05def34" providerId="ADAL" clId="{6B926939-69B5-834A-83C3-8BD1C09A7D62}" dt="2019-08-22T16:00:05.373" v="66"/>
        <pc:sldMkLst>
          <pc:docMk/>
          <pc:sldMk cId="1347311384" sldId="2076136119"/>
        </pc:sldMkLst>
      </pc:sldChg>
      <pc:sldChg chg="add del">
        <pc:chgData name="Keita Onabuta" userId="97080511-7d8b-4fe8-8752-5812d05def34" providerId="ADAL" clId="{6B926939-69B5-834A-83C3-8BD1C09A7D62}" dt="2019-08-22T15:59:58.020" v="61"/>
        <pc:sldMkLst>
          <pc:docMk/>
          <pc:sldMk cId="2946066077" sldId="2076136119"/>
        </pc:sldMkLst>
      </pc:sldChg>
      <pc:sldChg chg="add del">
        <pc:chgData name="Keita Onabuta" userId="97080511-7d8b-4fe8-8752-5812d05def34" providerId="ADAL" clId="{6B926939-69B5-834A-83C3-8BD1C09A7D62}" dt="2019-08-22T16:00:03.391" v="63"/>
        <pc:sldMkLst>
          <pc:docMk/>
          <pc:sldMk cId="4031110922" sldId="2076136119"/>
        </pc:sldMkLst>
      </pc:sldChg>
      <pc:sldChg chg="del modNotesTx">
        <pc:chgData name="Keita Onabuta" userId="97080511-7d8b-4fe8-8752-5812d05def34" providerId="ADAL" clId="{6B926939-69B5-834A-83C3-8BD1C09A7D62}" dt="2019-08-22T16:09:16.658" v="229" actId="2696"/>
        <pc:sldMkLst>
          <pc:docMk/>
          <pc:sldMk cId="2068019330" sldId="2076136124"/>
        </pc:sldMkLst>
      </pc:sldChg>
      <pc:sldChg chg="add del">
        <pc:chgData name="Keita Onabuta" userId="97080511-7d8b-4fe8-8752-5812d05def34" providerId="ADAL" clId="{6B926939-69B5-834A-83C3-8BD1C09A7D62}" dt="2019-08-22T15:59:58.020" v="61"/>
        <pc:sldMkLst>
          <pc:docMk/>
          <pc:sldMk cId="508593552" sldId="2076136125"/>
        </pc:sldMkLst>
      </pc:sldChg>
      <pc:sldChg chg="add del">
        <pc:chgData name="Keita Onabuta" userId="97080511-7d8b-4fe8-8752-5812d05def34" providerId="ADAL" clId="{6B926939-69B5-834A-83C3-8BD1C09A7D62}" dt="2019-08-22T16:00:05.129" v="65"/>
        <pc:sldMkLst>
          <pc:docMk/>
          <pc:sldMk cId="1230695821" sldId="2076136125"/>
        </pc:sldMkLst>
      </pc:sldChg>
      <pc:sldChg chg="add del">
        <pc:chgData name="Keita Onabuta" userId="97080511-7d8b-4fe8-8752-5812d05def34" providerId="ADAL" clId="{6B926939-69B5-834A-83C3-8BD1C09A7D62}" dt="2019-08-22T16:00:03.391" v="63"/>
        <pc:sldMkLst>
          <pc:docMk/>
          <pc:sldMk cId="3700390816" sldId="2076136125"/>
        </pc:sldMkLst>
      </pc:sldChg>
      <pc:sldChg chg="add">
        <pc:chgData name="Keita Onabuta" userId="97080511-7d8b-4fe8-8752-5812d05def34" providerId="ADAL" clId="{6B926939-69B5-834A-83C3-8BD1C09A7D62}" dt="2019-08-22T16:00:05.373" v="66"/>
        <pc:sldMkLst>
          <pc:docMk/>
          <pc:sldMk cId="3954195848" sldId="2076136125"/>
        </pc:sldMkLst>
      </pc:sldChg>
      <pc:sldChg chg="add del">
        <pc:chgData name="Keita Onabuta" userId="97080511-7d8b-4fe8-8752-5812d05def34" providerId="ADAL" clId="{6B926939-69B5-834A-83C3-8BD1C09A7D62}" dt="2019-08-22T16:08:56.580" v="226"/>
        <pc:sldMkLst>
          <pc:docMk/>
          <pc:sldMk cId="2060678496" sldId="2076136126"/>
        </pc:sldMkLst>
      </pc:sldChg>
      <pc:sldChg chg="add">
        <pc:chgData name="Keita Onabuta" userId="97080511-7d8b-4fe8-8752-5812d05def34" providerId="ADAL" clId="{6B926939-69B5-834A-83C3-8BD1C09A7D62}" dt="2019-08-22T16:08:56.669" v="227"/>
        <pc:sldMkLst>
          <pc:docMk/>
          <pc:sldMk cId="2941507878" sldId="2076136126"/>
        </pc:sldMkLst>
      </pc:sldChg>
    </pc:docChg>
  </pc:docChgLst>
  <pc:docChgLst>
    <pc:chgData name="Keita Onabuta" userId="97080511-7d8b-4fe8-8752-5812d05def34" providerId="ADAL" clId="{0A7B6E9C-A2DE-4D38-9520-8F7445AE6236}"/>
    <pc:docChg chg="undo custSel addSld delSld modSld modMainMaster modSection modNotesMaster">
      <pc:chgData name="Keita Onabuta" userId="97080511-7d8b-4fe8-8752-5812d05def34" providerId="ADAL" clId="{0A7B6E9C-A2DE-4D38-9520-8F7445AE6236}" dt="2019-07-26T05:07:59.685" v="830" actId="2696"/>
      <pc:docMkLst>
        <pc:docMk/>
      </pc:docMkLst>
      <pc:sldChg chg="modSp setBg">
        <pc:chgData name="Keita Onabuta" userId="97080511-7d8b-4fe8-8752-5812d05def34" providerId="ADAL" clId="{0A7B6E9C-A2DE-4D38-9520-8F7445AE6236}" dt="2019-07-25T10:35:14.534" v="773" actId="1076"/>
        <pc:sldMkLst>
          <pc:docMk/>
          <pc:sldMk cId="426965166" sldId="364"/>
        </pc:sldMkLst>
        <pc:picChg chg="mod">
          <ac:chgData name="Keita Onabuta" userId="97080511-7d8b-4fe8-8752-5812d05def34" providerId="ADAL" clId="{0A7B6E9C-A2DE-4D38-9520-8F7445AE6236}" dt="2019-07-25T10:35:14.534" v="773" actId="1076"/>
          <ac:picMkLst>
            <pc:docMk/>
            <pc:sldMk cId="426965166" sldId="364"/>
            <ac:picMk id="5" creationId="{750C6077-7D1E-41BA-964A-ECFF0B335D78}"/>
          </ac:picMkLst>
        </pc:picChg>
      </pc:sldChg>
      <pc:sldChg chg="modSp">
        <pc:chgData name="Keita Onabuta" userId="97080511-7d8b-4fe8-8752-5812d05def34" providerId="ADAL" clId="{0A7B6E9C-A2DE-4D38-9520-8F7445AE6236}" dt="2019-07-25T11:05:45.173" v="790" actId="1076"/>
        <pc:sldMkLst>
          <pc:docMk/>
          <pc:sldMk cId="1346698091" sldId="1102"/>
        </pc:sldMkLst>
        <pc:spChg chg="mod">
          <ac:chgData name="Keita Onabuta" userId="97080511-7d8b-4fe8-8752-5812d05def34" providerId="ADAL" clId="{0A7B6E9C-A2DE-4D38-9520-8F7445AE6236}" dt="2019-07-25T11:05:45.173" v="790" actId="1076"/>
          <ac:spMkLst>
            <pc:docMk/>
            <pc:sldMk cId="1346698091" sldId="1102"/>
            <ac:spMk id="2" creationId="{142DACB5-7E71-445A-B9F0-21856C14A4E0}"/>
          </ac:spMkLst>
        </pc:spChg>
      </pc:sldChg>
      <pc:sldChg chg="setBg">
        <pc:chgData name="Keita Onabuta" userId="97080511-7d8b-4fe8-8752-5812d05def34" providerId="ADAL" clId="{0A7B6E9C-A2DE-4D38-9520-8F7445AE6236}" dt="2019-07-22T06:01:28.176" v="1"/>
        <pc:sldMkLst>
          <pc:docMk/>
          <pc:sldMk cId="3649427022" sldId="4539"/>
        </pc:sldMkLst>
      </pc:sldChg>
      <pc:sldChg chg="modSp">
        <pc:chgData name="Keita Onabuta" userId="97080511-7d8b-4fe8-8752-5812d05def34" providerId="ADAL" clId="{0A7B6E9C-A2DE-4D38-9520-8F7445AE6236}" dt="2019-07-26T04:59:25.195" v="818" actId="15"/>
        <pc:sldMkLst>
          <pc:docMk/>
          <pc:sldMk cId="745011027" sldId="4540"/>
        </pc:sldMkLst>
        <pc:spChg chg="mod">
          <ac:chgData name="Keita Onabuta" userId="97080511-7d8b-4fe8-8752-5812d05def34" providerId="ADAL" clId="{0A7B6E9C-A2DE-4D38-9520-8F7445AE6236}" dt="2019-07-26T04:59:25.195" v="818" actId="15"/>
          <ac:spMkLst>
            <pc:docMk/>
            <pc:sldMk cId="745011027" sldId="4540"/>
            <ac:spMk id="3" creationId="{8BA6B8B4-B65F-3C43-8FC7-249570565AF2}"/>
          </ac:spMkLst>
        </pc:spChg>
      </pc:sldChg>
      <pc:sldChg chg="add del">
        <pc:chgData name="Keita Onabuta" userId="97080511-7d8b-4fe8-8752-5812d05def34" providerId="ADAL" clId="{0A7B6E9C-A2DE-4D38-9520-8F7445AE6236}" dt="2019-07-25T10:32:43.279" v="767"/>
        <pc:sldMkLst>
          <pc:docMk/>
          <pc:sldMk cId="2292102139" sldId="4549"/>
        </pc:sldMkLst>
      </pc:sldChg>
      <pc:sldChg chg="modSp">
        <pc:chgData name="Keita Onabuta" userId="97080511-7d8b-4fe8-8752-5812d05def34" providerId="ADAL" clId="{0A7B6E9C-A2DE-4D38-9520-8F7445AE6236}" dt="2019-07-25T11:02:41.916" v="775" actId="207"/>
        <pc:sldMkLst>
          <pc:docMk/>
          <pc:sldMk cId="3762234763" sldId="4562"/>
        </pc:sldMkLst>
        <pc:spChg chg="mod">
          <ac:chgData name="Keita Onabuta" userId="97080511-7d8b-4fe8-8752-5812d05def34" providerId="ADAL" clId="{0A7B6E9C-A2DE-4D38-9520-8F7445AE6236}" dt="2019-07-25T11:02:39.541" v="774" actId="207"/>
          <ac:spMkLst>
            <pc:docMk/>
            <pc:sldMk cId="3762234763" sldId="4562"/>
            <ac:spMk id="29" creationId="{8086DC7D-F77E-EF43-BE1A-DD14383549C1}"/>
          </ac:spMkLst>
        </pc:spChg>
        <pc:spChg chg="mod">
          <ac:chgData name="Keita Onabuta" userId="97080511-7d8b-4fe8-8752-5812d05def34" providerId="ADAL" clId="{0A7B6E9C-A2DE-4D38-9520-8F7445AE6236}" dt="2019-07-25T11:02:41.916" v="775" actId="207"/>
          <ac:spMkLst>
            <pc:docMk/>
            <pc:sldMk cId="3762234763" sldId="4562"/>
            <ac:spMk id="31" creationId="{613F4060-FD9D-FD46-AFAD-7AD43D98AC91}"/>
          </ac:spMkLst>
        </pc:spChg>
      </pc:sldChg>
      <pc:sldChg chg="add del">
        <pc:chgData name="Keita Onabuta" userId="97080511-7d8b-4fe8-8752-5812d05def34" providerId="ADAL" clId="{0A7B6E9C-A2DE-4D38-9520-8F7445AE6236}" dt="2019-07-25T10:32:43.279" v="767"/>
        <pc:sldMkLst>
          <pc:docMk/>
          <pc:sldMk cId="2028164732" sldId="4565"/>
        </pc:sldMkLst>
      </pc:sldChg>
      <pc:sldChg chg="del">
        <pc:chgData name="Keita Onabuta" userId="97080511-7d8b-4fe8-8752-5812d05def34" providerId="ADAL" clId="{0A7B6E9C-A2DE-4D38-9520-8F7445AE6236}" dt="2019-07-25T11:03:40.385" v="781" actId="2696"/>
        <pc:sldMkLst>
          <pc:docMk/>
          <pc:sldMk cId="383124679" sldId="5776"/>
        </pc:sldMkLst>
      </pc:sldChg>
      <pc:sldChg chg="modSp">
        <pc:chgData name="Keita Onabuta" userId="97080511-7d8b-4fe8-8752-5812d05def34" providerId="ADAL" clId="{0A7B6E9C-A2DE-4D38-9520-8F7445AE6236}" dt="2019-07-25T11:04:39.755" v="787" actId="207"/>
        <pc:sldMkLst>
          <pc:docMk/>
          <pc:sldMk cId="1251210747" sldId="5787"/>
        </pc:sldMkLst>
        <pc:spChg chg="mod">
          <ac:chgData name="Keita Onabuta" userId="97080511-7d8b-4fe8-8752-5812d05def34" providerId="ADAL" clId="{0A7B6E9C-A2DE-4D38-9520-8F7445AE6236}" dt="2019-07-25T11:04:39.755" v="787" actId="207"/>
          <ac:spMkLst>
            <pc:docMk/>
            <pc:sldMk cId="1251210747" sldId="5787"/>
            <ac:spMk id="14" creationId="{2062C11D-1493-6E4B-845D-981297C9B12B}"/>
          </ac:spMkLst>
        </pc:spChg>
      </pc:sldChg>
      <pc:sldChg chg="delSp">
        <pc:chgData name="Keita Onabuta" userId="97080511-7d8b-4fe8-8752-5812d05def34" providerId="ADAL" clId="{0A7B6E9C-A2DE-4D38-9520-8F7445AE6236}" dt="2019-07-25T11:05:15.080" v="789" actId="478"/>
        <pc:sldMkLst>
          <pc:docMk/>
          <pc:sldMk cId="1126682522" sldId="5789"/>
        </pc:sldMkLst>
        <pc:spChg chg="del">
          <ac:chgData name="Keita Onabuta" userId="97080511-7d8b-4fe8-8752-5812d05def34" providerId="ADAL" clId="{0A7B6E9C-A2DE-4D38-9520-8F7445AE6236}" dt="2019-07-25T11:05:15.080" v="789" actId="478"/>
          <ac:spMkLst>
            <pc:docMk/>
            <pc:sldMk cId="1126682522" sldId="5789"/>
            <ac:spMk id="3" creationId="{8833B219-1290-6848-AE35-4F9069F7AA60}"/>
          </ac:spMkLst>
        </pc:spChg>
      </pc:sldChg>
      <pc:sldChg chg="modSp">
        <pc:chgData name="Keita Onabuta" userId="97080511-7d8b-4fe8-8752-5812d05def34" providerId="ADAL" clId="{0A7B6E9C-A2DE-4D38-9520-8F7445AE6236}" dt="2019-07-25T11:04:37.130" v="786" actId="1076"/>
        <pc:sldMkLst>
          <pc:docMk/>
          <pc:sldMk cId="1831032478" sldId="5791"/>
        </pc:sldMkLst>
        <pc:picChg chg="mod">
          <ac:chgData name="Keita Onabuta" userId="97080511-7d8b-4fe8-8752-5812d05def34" providerId="ADAL" clId="{0A7B6E9C-A2DE-4D38-9520-8F7445AE6236}" dt="2019-07-25T11:04:37.130" v="786" actId="1076"/>
          <ac:picMkLst>
            <pc:docMk/>
            <pc:sldMk cId="1831032478" sldId="5791"/>
            <ac:picMk id="6" creationId="{3833AB83-C4EE-6A44-8F6C-82D1CB8C0FC8}"/>
          </ac:picMkLst>
        </pc:picChg>
      </pc:sldChg>
      <pc:sldChg chg="modSp">
        <pc:chgData name="Keita Onabuta" userId="97080511-7d8b-4fe8-8752-5812d05def34" providerId="ADAL" clId="{0A7B6E9C-A2DE-4D38-9520-8F7445AE6236}" dt="2019-07-25T11:04:22.628" v="785" actId="207"/>
        <pc:sldMkLst>
          <pc:docMk/>
          <pc:sldMk cId="1487471264" sldId="5795"/>
        </pc:sldMkLst>
        <pc:spChg chg="mod">
          <ac:chgData name="Keita Onabuta" userId="97080511-7d8b-4fe8-8752-5812d05def34" providerId="ADAL" clId="{0A7B6E9C-A2DE-4D38-9520-8F7445AE6236}" dt="2019-07-25T11:04:22.628" v="785" actId="207"/>
          <ac:spMkLst>
            <pc:docMk/>
            <pc:sldMk cId="1487471264" sldId="5795"/>
            <ac:spMk id="9" creationId="{7C4C10DE-FF1E-1845-88A7-992D18B20EC5}"/>
          </ac:spMkLst>
        </pc:spChg>
      </pc:sldChg>
      <pc:sldChg chg="modSp">
        <pc:chgData name="Keita Onabuta" userId="97080511-7d8b-4fe8-8752-5812d05def34" providerId="ADAL" clId="{0A7B6E9C-A2DE-4D38-9520-8F7445AE6236}" dt="2019-07-25T11:04:18.524" v="784" actId="207"/>
        <pc:sldMkLst>
          <pc:docMk/>
          <pc:sldMk cId="57629989" sldId="5796"/>
        </pc:sldMkLst>
        <pc:spChg chg="mod">
          <ac:chgData name="Keita Onabuta" userId="97080511-7d8b-4fe8-8752-5812d05def34" providerId="ADAL" clId="{0A7B6E9C-A2DE-4D38-9520-8F7445AE6236}" dt="2019-07-25T11:04:18.524" v="784" actId="207"/>
          <ac:spMkLst>
            <pc:docMk/>
            <pc:sldMk cId="57629989" sldId="5796"/>
            <ac:spMk id="9" creationId="{C65B91F6-8FED-0E43-B073-354AAACBC95C}"/>
          </ac:spMkLst>
        </pc:spChg>
        <pc:spChg chg="mod">
          <ac:chgData name="Keita Onabuta" userId="97080511-7d8b-4fe8-8752-5812d05def34" providerId="ADAL" clId="{0A7B6E9C-A2DE-4D38-9520-8F7445AE6236}" dt="2019-07-25T11:04:18.524" v="784" actId="207"/>
          <ac:spMkLst>
            <pc:docMk/>
            <pc:sldMk cId="57629989" sldId="5796"/>
            <ac:spMk id="10" creationId="{A832D56F-D5DE-5549-AB95-560680BF1335}"/>
          </ac:spMkLst>
        </pc:spChg>
      </pc:sldChg>
      <pc:sldChg chg="modSp">
        <pc:chgData name="Keita Onabuta" userId="97080511-7d8b-4fe8-8752-5812d05def34" providerId="ADAL" clId="{0A7B6E9C-A2DE-4D38-9520-8F7445AE6236}" dt="2019-07-25T11:04:14.029" v="783" actId="207"/>
        <pc:sldMkLst>
          <pc:docMk/>
          <pc:sldMk cId="2313865072" sldId="5797"/>
        </pc:sldMkLst>
        <pc:spChg chg="mod">
          <ac:chgData name="Keita Onabuta" userId="97080511-7d8b-4fe8-8752-5812d05def34" providerId="ADAL" clId="{0A7B6E9C-A2DE-4D38-9520-8F7445AE6236}" dt="2019-07-25T11:04:14.029" v="783" actId="207"/>
          <ac:spMkLst>
            <pc:docMk/>
            <pc:sldMk cId="2313865072" sldId="5797"/>
            <ac:spMk id="7" creationId="{F269E60C-3302-1741-B51B-687EF7E9B746}"/>
          </ac:spMkLst>
        </pc:spChg>
      </pc:sldChg>
      <pc:sldChg chg="addSp delSp modSp">
        <pc:chgData name="Keita Onabuta" userId="97080511-7d8b-4fe8-8752-5812d05def34" providerId="ADAL" clId="{0A7B6E9C-A2DE-4D38-9520-8F7445AE6236}" dt="2019-07-22T14:46:08.131" v="496" actId="1076"/>
        <pc:sldMkLst>
          <pc:docMk/>
          <pc:sldMk cId="2616747404" sldId="5800"/>
        </pc:sldMkLst>
        <pc:picChg chg="add mod">
          <ac:chgData name="Keita Onabuta" userId="97080511-7d8b-4fe8-8752-5812d05def34" providerId="ADAL" clId="{0A7B6E9C-A2DE-4D38-9520-8F7445AE6236}" dt="2019-07-22T14:46:08.131" v="496" actId="1076"/>
          <ac:picMkLst>
            <pc:docMk/>
            <pc:sldMk cId="2616747404" sldId="5800"/>
            <ac:picMk id="3" creationId="{8B8C687B-2702-424C-9A0C-01A0F20CD016}"/>
          </ac:picMkLst>
        </pc:picChg>
        <pc:picChg chg="del">
          <ac:chgData name="Keita Onabuta" userId="97080511-7d8b-4fe8-8752-5812d05def34" providerId="ADAL" clId="{0A7B6E9C-A2DE-4D38-9520-8F7445AE6236}" dt="2019-07-22T14:46:03.121" v="493" actId="478"/>
          <ac:picMkLst>
            <pc:docMk/>
            <pc:sldMk cId="2616747404" sldId="5800"/>
            <ac:picMk id="8" creationId="{1F03E707-D0F5-3C41-BFE2-258667AC01F1}"/>
          </ac:picMkLst>
        </pc:picChg>
      </pc:sldChg>
      <pc:sldChg chg="addSp delSp modSp">
        <pc:chgData name="Keita Onabuta" userId="97080511-7d8b-4fe8-8752-5812d05def34" providerId="ADAL" clId="{0A7B6E9C-A2DE-4D38-9520-8F7445AE6236}" dt="2019-07-22T14:52:04.976" v="516" actId="1076"/>
        <pc:sldMkLst>
          <pc:docMk/>
          <pc:sldMk cId="3414529646" sldId="5801"/>
        </pc:sldMkLst>
        <pc:spChg chg="mod">
          <ac:chgData name="Keita Onabuta" userId="97080511-7d8b-4fe8-8752-5812d05def34" providerId="ADAL" clId="{0A7B6E9C-A2DE-4D38-9520-8F7445AE6236}" dt="2019-07-22T14:47:50.923" v="502" actId="1076"/>
          <ac:spMkLst>
            <pc:docMk/>
            <pc:sldMk cId="3414529646" sldId="5801"/>
            <ac:spMk id="15" creationId="{91FA2036-1FE7-A945-AD18-2A992970F05F}"/>
          </ac:spMkLst>
        </pc:spChg>
        <pc:picChg chg="add del mod ord">
          <ac:chgData name="Keita Onabuta" userId="97080511-7d8b-4fe8-8752-5812d05def34" providerId="ADAL" clId="{0A7B6E9C-A2DE-4D38-9520-8F7445AE6236}" dt="2019-07-22T14:51:57.808" v="513" actId="478"/>
          <ac:picMkLst>
            <pc:docMk/>
            <pc:sldMk cId="3414529646" sldId="5801"/>
            <ac:picMk id="3" creationId="{3121873E-0689-4D66-82C0-2FD2B32AF2C4}"/>
          </ac:picMkLst>
        </pc:picChg>
        <pc:picChg chg="add mod ord">
          <ac:chgData name="Keita Onabuta" userId="97080511-7d8b-4fe8-8752-5812d05def34" providerId="ADAL" clId="{0A7B6E9C-A2DE-4D38-9520-8F7445AE6236}" dt="2019-07-22T14:52:04.976" v="516" actId="1076"/>
          <ac:picMkLst>
            <pc:docMk/>
            <pc:sldMk cId="3414529646" sldId="5801"/>
            <ac:picMk id="4" creationId="{30524A5B-023F-45BB-A29F-62C75F4C5D69}"/>
          </ac:picMkLst>
        </pc:picChg>
        <pc:picChg chg="del">
          <ac:chgData name="Keita Onabuta" userId="97080511-7d8b-4fe8-8752-5812d05def34" providerId="ADAL" clId="{0A7B6E9C-A2DE-4D38-9520-8F7445AE6236}" dt="2019-07-22T14:47:32.032" v="497" actId="478"/>
          <ac:picMkLst>
            <pc:docMk/>
            <pc:sldMk cId="3414529646" sldId="5801"/>
            <ac:picMk id="11" creationId="{C87DD939-9D04-424F-AB5F-5AA2E4C42526}"/>
          </ac:picMkLst>
        </pc:picChg>
      </pc:sldChg>
      <pc:sldChg chg="modSp">
        <pc:chgData name="Keita Onabuta" userId="97080511-7d8b-4fe8-8752-5812d05def34" providerId="ADAL" clId="{0A7B6E9C-A2DE-4D38-9520-8F7445AE6236}" dt="2019-07-25T11:09:37.905" v="806" actId="207"/>
        <pc:sldMkLst>
          <pc:docMk/>
          <pc:sldMk cId="2785087936" sldId="5802"/>
        </pc:sldMkLst>
        <pc:spChg chg="mod">
          <ac:chgData name="Keita Onabuta" userId="97080511-7d8b-4fe8-8752-5812d05def34" providerId="ADAL" clId="{0A7B6E9C-A2DE-4D38-9520-8F7445AE6236}" dt="2019-07-25T11:09:37.905" v="806" actId="207"/>
          <ac:spMkLst>
            <pc:docMk/>
            <pc:sldMk cId="2785087936" sldId="5802"/>
            <ac:spMk id="8" creationId="{BCE3B276-1DEC-304E-80BD-B672DFAF2528}"/>
          </ac:spMkLst>
        </pc:spChg>
      </pc:sldChg>
      <pc:sldChg chg="modSp">
        <pc:chgData name="Keita Onabuta" userId="97080511-7d8b-4fe8-8752-5812d05def34" providerId="ADAL" clId="{0A7B6E9C-A2DE-4D38-9520-8F7445AE6236}" dt="2019-07-25T11:09:41.003" v="807" actId="207"/>
        <pc:sldMkLst>
          <pc:docMk/>
          <pc:sldMk cId="1411707295" sldId="5803"/>
        </pc:sldMkLst>
        <pc:spChg chg="mod">
          <ac:chgData name="Keita Onabuta" userId="97080511-7d8b-4fe8-8752-5812d05def34" providerId="ADAL" clId="{0A7B6E9C-A2DE-4D38-9520-8F7445AE6236}" dt="2019-07-25T11:09:41.003" v="807" actId="207"/>
          <ac:spMkLst>
            <pc:docMk/>
            <pc:sldMk cId="1411707295" sldId="5803"/>
            <ac:spMk id="6" creationId="{0F1338A1-A354-AE4D-80CA-6F6324C56A8C}"/>
          </ac:spMkLst>
        </pc:spChg>
      </pc:sldChg>
      <pc:sldChg chg="addSp delSp modSp">
        <pc:chgData name="Keita Onabuta" userId="97080511-7d8b-4fe8-8752-5812d05def34" providerId="ADAL" clId="{0A7B6E9C-A2DE-4D38-9520-8F7445AE6236}" dt="2019-07-25T11:10:15.640" v="813" actId="1076"/>
        <pc:sldMkLst>
          <pc:docMk/>
          <pc:sldMk cId="1584105019" sldId="5806"/>
        </pc:sldMkLst>
        <pc:spChg chg="add mod">
          <ac:chgData name="Keita Onabuta" userId="97080511-7d8b-4fe8-8752-5812d05def34" providerId="ADAL" clId="{0A7B6E9C-A2DE-4D38-9520-8F7445AE6236}" dt="2019-07-25T11:10:15.640" v="813" actId="1076"/>
          <ac:spMkLst>
            <pc:docMk/>
            <pc:sldMk cId="1584105019" sldId="5806"/>
            <ac:spMk id="13" creationId="{C1DADC15-B00D-446D-87DA-A7BFB2AED0E0}"/>
          </ac:spMkLst>
        </pc:spChg>
        <pc:spChg chg="del mod">
          <ac:chgData name="Keita Onabuta" userId="97080511-7d8b-4fe8-8752-5812d05def34" providerId="ADAL" clId="{0A7B6E9C-A2DE-4D38-9520-8F7445AE6236}" dt="2019-07-25T11:10:07.861" v="809" actId="478"/>
          <ac:spMkLst>
            <pc:docMk/>
            <pc:sldMk cId="1584105019" sldId="5806"/>
            <ac:spMk id="17" creationId="{438BF4E1-0292-204E-B776-71BDE0567DDB}"/>
          </ac:spMkLst>
        </pc:spChg>
        <pc:picChg chg="mod">
          <ac:chgData name="Keita Onabuta" userId="97080511-7d8b-4fe8-8752-5812d05def34" providerId="ADAL" clId="{0A7B6E9C-A2DE-4D38-9520-8F7445AE6236}" dt="2019-07-25T11:10:10.041" v="811" actId="1076"/>
          <ac:picMkLst>
            <pc:docMk/>
            <pc:sldMk cId="1584105019" sldId="5806"/>
            <ac:picMk id="15" creationId="{25E00B31-711B-404A-A94B-CEC99C1186A5}"/>
          </ac:picMkLst>
        </pc:picChg>
      </pc:sldChg>
      <pc:sldChg chg="modSp">
        <pc:chgData name="Keita Onabuta" userId="97080511-7d8b-4fe8-8752-5812d05def34" providerId="ADAL" clId="{0A7B6E9C-A2DE-4D38-9520-8F7445AE6236}" dt="2019-07-25T11:06:43.143" v="795" actId="1076"/>
        <pc:sldMkLst>
          <pc:docMk/>
          <pc:sldMk cId="3809830246" sldId="5809"/>
        </pc:sldMkLst>
        <pc:spChg chg="mod">
          <ac:chgData name="Keita Onabuta" userId="97080511-7d8b-4fe8-8752-5812d05def34" providerId="ADAL" clId="{0A7B6E9C-A2DE-4D38-9520-8F7445AE6236}" dt="2019-07-25T11:06:43.143" v="795" actId="1076"/>
          <ac:spMkLst>
            <pc:docMk/>
            <pc:sldMk cId="3809830246" sldId="5809"/>
            <ac:spMk id="2" creationId="{142DACB5-7E71-445A-B9F0-21856C14A4E0}"/>
          </ac:spMkLst>
        </pc:spChg>
      </pc:sldChg>
      <pc:sldChg chg="modSp">
        <pc:chgData name="Keita Onabuta" userId="97080511-7d8b-4fe8-8752-5812d05def34" providerId="ADAL" clId="{0A7B6E9C-A2DE-4D38-9520-8F7445AE6236}" dt="2019-07-25T11:05:53.014" v="791" actId="1076"/>
        <pc:sldMkLst>
          <pc:docMk/>
          <pc:sldMk cId="1474392869" sldId="5817"/>
        </pc:sldMkLst>
        <pc:spChg chg="mod">
          <ac:chgData name="Keita Onabuta" userId="97080511-7d8b-4fe8-8752-5812d05def34" providerId="ADAL" clId="{0A7B6E9C-A2DE-4D38-9520-8F7445AE6236}" dt="2019-07-25T11:05:53.014" v="791" actId="1076"/>
          <ac:spMkLst>
            <pc:docMk/>
            <pc:sldMk cId="1474392869" sldId="5817"/>
            <ac:spMk id="2" creationId="{142DACB5-7E71-445A-B9F0-21856C14A4E0}"/>
          </ac:spMkLst>
        </pc:spChg>
      </pc:sldChg>
      <pc:sldChg chg="modSp">
        <pc:chgData name="Keita Onabuta" userId="97080511-7d8b-4fe8-8752-5812d05def34" providerId="ADAL" clId="{0A7B6E9C-A2DE-4D38-9520-8F7445AE6236}" dt="2019-07-25T11:09:06.761" v="802" actId="207"/>
        <pc:sldMkLst>
          <pc:docMk/>
          <pc:sldMk cId="3338604823" sldId="5818"/>
        </pc:sldMkLst>
        <pc:spChg chg="mod">
          <ac:chgData name="Keita Onabuta" userId="97080511-7d8b-4fe8-8752-5812d05def34" providerId="ADAL" clId="{0A7B6E9C-A2DE-4D38-9520-8F7445AE6236}" dt="2019-07-25T11:09:06.761" v="802" actId="207"/>
          <ac:spMkLst>
            <pc:docMk/>
            <pc:sldMk cId="3338604823" sldId="5818"/>
            <ac:spMk id="4" creationId="{245A8C35-8176-EF42-A1C9-58C7E2A7FFF7}"/>
          </ac:spMkLst>
        </pc:spChg>
      </pc:sldChg>
      <pc:sldChg chg="addSp modSp">
        <pc:chgData name="Keita Onabuta" userId="97080511-7d8b-4fe8-8752-5812d05def34" providerId="ADAL" clId="{0A7B6E9C-A2DE-4D38-9520-8F7445AE6236}" dt="2019-07-25T11:09:01.233" v="801"/>
        <pc:sldMkLst>
          <pc:docMk/>
          <pc:sldMk cId="924540988" sldId="5819"/>
        </pc:sldMkLst>
        <pc:spChg chg="add mod">
          <ac:chgData name="Keita Onabuta" userId="97080511-7d8b-4fe8-8752-5812d05def34" providerId="ADAL" clId="{0A7B6E9C-A2DE-4D38-9520-8F7445AE6236}" dt="2019-07-25T11:09:01.233" v="801"/>
          <ac:spMkLst>
            <pc:docMk/>
            <pc:sldMk cId="924540988" sldId="5819"/>
            <ac:spMk id="2" creationId="{89E9F9B4-6FDA-44E8-B5E8-D99A1ECD4434}"/>
          </ac:spMkLst>
        </pc:spChg>
      </pc:sldChg>
      <pc:sldChg chg="addSp delSp modSp">
        <pc:chgData name="Keita Onabuta" userId="97080511-7d8b-4fe8-8752-5812d05def34" providerId="ADAL" clId="{0A7B6E9C-A2DE-4D38-9520-8F7445AE6236}" dt="2019-07-25T11:09:23.012" v="805" actId="207"/>
        <pc:sldMkLst>
          <pc:docMk/>
          <pc:sldMk cId="997996575" sldId="5820"/>
        </pc:sldMkLst>
        <pc:spChg chg="add del mod">
          <ac:chgData name="Keita Onabuta" userId="97080511-7d8b-4fe8-8752-5812d05def34" providerId="ADAL" clId="{0A7B6E9C-A2DE-4D38-9520-8F7445AE6236}" dt="2019-07-25T11:09:20.405" v="804" actId="478"/>
          <ac:spMkLst>
            <pc:docMk/>
            <pc:sldMk cId="997996575" sldId="5820"/>
            <ac:spMk id="2" creationId="{72011168-A603-41BD-B74D-95948E9AE313}"/>
          </ac:spMkLst>
        </pc:spChg>
        <pc:spChg chg="mod">
          <ac:chgData name="Keita Onabuta" userId="97080511-7d8b-4fe8-8752-5812d05def34" providerId="ADAL" clId="{0A7B6E9C-A2DE-4D38-9520-8F7445AE6236}" dt="2019-07-25T11:09:23.012" v="805" actId="207"/>
          <ac:spMkLst>
            <pc:docMk/>
            <pc:sldMk cId="997996575" sldId="5820"/>
            <ac:spMk id="10" creationId="{8A253876-90B7-6143-9E75-7F770C7A494B}"/>
          </ac:spMkLst>
        </pc:spChg>
      </pc:sldChg>
      <pc:sldChg chg="addSp delSp modSp">
        <pc:chgData name="Keita Onabuta" userId="97080511-7d8b-4fe8-8752-5812d05def34" providerId="ADAL" clId="{0A7B6E9C-A2DE-4D38-9520-8F7445AE6236}" dt="2019-07-25T11:09:12.463" v="803" actId="478"/>
        <pc:sldMkLst>
          <pc:docMk/>
          <pc:sldMk cId="4262623745" sldId="5821"/>
        </pc:sldMkLst>
        <pc:spChg chg="add del mod">
          <ac:chgData name="Keita Onabuta" userId="97080511-7d8b-4fe8-8752-5812d05def34" providerId="ADAL" clId="{0A7B6E9C-A2DE-4D38-9520-8F7445AE6236}" dt="2019-07-25T11:09:12.463" v="803" actId="478"/>
          <ac:spMkLst>
            <pc:docMk/>
            <pc:sldMk cId="4262623745" sldId="5821"/>
            <ac:spMk id="2" creationId="{F56D394F-5D6A-417B-A9D4-A709C2D9B3ED}"/>
          </ac:spMkLst>
        </pc:spChg>
      </pc:sldChg>
      <pc:sldChg chg="modSp">
        <pc:chgData name="Keita Onabuta" userId="97080511-7d8b-4fe8-8752-5812d05def34" providerId="ADAL" clId="{0A7B6E9C-A2DE-4D38-9520-8F7445AE6236}" dt="2019-07-25T11:08:34.985" v="798" actId="1076"/>
        <pc:sldMkLst>
          <pc:docMk/>
          <pc:sldMk cId="4228013759" sldId="8312"/>
        </pc:sldMkLst>
        <pc:picChg chg="mod">
          <ac:chgData name="Keita Onabuta" userId="97080511-7d8b-4fe8-8752-5812d05def34" providerId="ADAL" clId="{0A7B6E9C-A2DE-4D38-9520-8F7445AE6236}" dt="2019-07-25T11:08:34.985" v="798" actId="1076"/>
          <ac:picMkLst>
            <pc:docMk/>
            <pc:sldMk cId="4228013759" sldId="8312"/>
            <ac:picMk id="11" creationId="{F3061F3E-C28C-AC4D-A081-9E04502B28E9}"/>
          </ac:picMkLst>
        </pc:picChg>
      </pc:sldChg>
      <pc:sldChg chg="modSp">
        <pc:chgData name="Keita Onabuta" userId="97080511-7d8b-4fe8-8752-5812d05def34" providerId="ADAL" clId="{0A7B6E9C-A2DE-4D38-9520-8F7445AE6236}" dt="2019-07-26T04:53:09.265" v="814" actId="1076"/>
        <pc:sldMkLst>
          <pc:docMk/>
          <pc:sldMk cId="2261280395" sldId="10180"/>
        </pc:sldMkLst>
        <pc:spChg chg="mod">
          <ac:chgData name="Keita Onabuta" userId="97080511-7d8b-4fe8-8752-5812d05def34" providerId="ADAL" clId="{0A7B6E9C-A2DE-4D38-9520-8F7445AE6236}" dt="2019-07-26T04:53:09.265" v="814" actId="1076"/>
          <ac:spMkLst>
            <pc:docMk/>
            <pc:sldMk cId="2261280395" sldId="10180"/>
            <ac:spMk id="3" creationId="{1994B630-E176-2F42-AC2C-0E492B2D9C50}"/>
          </ac:spMkLst>
        </pc:spChg>
      </pc:sldChg>
      <pc:sldChg chg="modSp">
        <pc:chgData name="Keita Onabuta" userId="97080511-7d8b-4fe8-8752-5812d05def34" providerId="ADAL" clId="{0A7B6E9C-A2DE-4D38-9520-8F7445AE6236}" dt="2019-07-25T11:02:52.785" v="776" actId="1076"/>
        <pc:sldMkLst>
          <pc:docMk/>
          <pc:sldMk cId="2062705411" sldId="10183"/>
        </pc:sldMkLst>
        <pc:spChg chg="mod">
          <ac:chgData name="Keita Onabuta" userId="97080511-7d8b-4fe8-8752-5812d05def34" providerId="ADAL" clId="{0A7B6E9C-A2DE-4D38-9520-8F7445AE6236}" dt="2019-07-25T11:02:52.785" v="776" actId="1076"/>
          <ac:spMkLst>
            <pc:docMk/>
            <pc:sldMk cId="2062705411" sldId="10183"/>
            <ac:spMk id="27" creationId="{88DBD5C1-CE6E-5D4B-BE4C-51D22B771955}"/>
          </ac:spMkLst>
        </pc:spChg>
      </pc:sldChg>
      <pc:sldChg chg="modSp">
        <pc:chgData name="Keita Onabuta" userId="97080511-7d8b-4fe8-8752-5812d05def34" providerId="ADAL" clId="{0A7B6E9C-A2DE-4D38-9520-8F7445AE6236}" dt="2019-07-25T11:03:03.095" v="777" actId="207"/>
        <pc:sldMkLst>
          <pc:docMk/>
          <pc:sldMk cId="850904992" sldId="10214"/>
        </pc:sldMkLst>
        <pc:spChg chg="mod">
          <ac:chgData name="Keita Onabuta" userId="97080511-7d8b-4fe8-8752-5812d05def34" providerId="ADAL" clId="{0A7B6E9C-A2DE-4D38-9520-8F7445AE6236}" dt="2019-07-25T11:03:03.095" v="777" actId="207"/>
          <ac:spMkLst>
            <pc:docMk/>
            <pc:sldMk cId="850904992" sldId="10214"/>
            <ac:spMk id="42" creationId="{CC1E2DE4-81F9-4D7C-94B1-082617B2F22E}"/>
          </ac:spMkLst>
        </pc:spChg>
        <pc:spChg chg="mod">
          <ac:chgData name="Keita Onabuta" userId="97080511-7d8b-4fe8-8752-5812d05def34" providerId="ADAL" clId="{0A7B6E9C-A2DE-4D38-9520-8F7445AE6236}" dt="2019-07-25T11:03:03.095" v="777" actId="207"/>
          <ac:spMkLst>
            <pc:docMk/>
            <pc:sldMk cId="850904992" sldId="10214"/>
            <ac:spMk id="51" creationId="{C03C988C-8A24-4123-8D42-BDF156544FCC}"/>
          </ac:spMkLst>
        </pc:spChg>
        <pc:spChg chg="mod">
          <ac:chgData name="Keita Onabuta" userId="97080511-7d8b-4fe8-8752-5812d05def34" providerId="ADAL" clId="{0A7B6E9C-A2DE-4D38-9520-8F7445AE6236}" dt="2019-07-25T11:03:03.095" v="777" actId="207"/>
          <ac:spMkLst>
            <pc:docMk/>
            <pc:sldMk cId="850904992" sldId="10214"/>
            <ac:spMk id="52" creationId="{2B36E6F1-2808-4AA6-B463-F07704CE4D8A}"/>
          </ac:spMkLst>
        </pc:spChg>
        <pc:spChg chg="mod">
          <ac:chgData name="Keita Onabuta" userId="97080511-7d8b-4fe8-8752-5812d05def34" providerId="ADAL" clId="{0A7B6E9C-A2DE-4D38-9520-8F7445AE6236}" dt="2019-07-25T11:03:03.095" v="777" actId="207"/>
          <ac:spMkLst>
            <pc:docMk/>
            <pc:sldMk cId="850904992" sldId="10214"/>
            <ac:spMk id="54" creationId="{25E1595D-95F6-4DAA-9821-EC88197AA0F1}"/>
          </ac:spMkLst>
        </pc:spChg>
      </pc:sldChg>
      <pc:sldChg chg="modSp">
        <pc:chgData name="Keita Onabuta" userId="97080511-7d8b-4fe8-8752-5812d05def34" providerId="ADAL" clId="{0A7B6E9C-A2DE-4D38-9520-8F7445AE6236}" dt="2019-07-25T11:07:56.983" v="797" actId="1076"/>
        <pc:sldMkLst>
          <pc:docMk/>
          <pc:sldMk cId="1775718454" sldId="10595"/>
        </pc:sldMkLst>
        <pc:spChg chg="mod">
          <ac:chgData name="Keita Onabuta" userId="97080511-7d8b-4fe8-8752-5812d05def34" providerId="ADAL" clId="{0A7B6E9C-A2DE-4D38-9520-8F7445AE6236}" dt="2019-07-25T11:07:56.983" v="797" actId="1076"/>
          <ac:spMkLst>
            <pc:docMk/>
            <pc:sldMk cId="1775718454" sldId="10595"/>
            <ac:spMk id="3" creationId="{1994B630-E176-2F42-AC2C-0E492B2D9C50}"/>
          </ac:spMkLst>
        </pc:spChg>
      </pc:sldChg>
      <pc:sldChg chg="add del">
        <pc:chgData name="Keita Onabuta" userId="97080511-7d8b-4fe8-8752-5812d05def34" providerId="ADAL" clId="{0A7B6E9C-A2DE-4D38-9520-8F7445AE6236}" dt="2019-07-25T10:32:43.279" v="767"/>
        <pc:sldMkLst>
          <pc:docMk/>
          <pc:sldMk cId="1588743367" sldId="10996"/>
        </pc:sldMkLst>
      </pc:sldChg>
      <pc:sldChg chg="modSp">
        <pc:chgData name="Keita Onabuta" userId="97080511-7d8b-4fe8-8752-5812d05def34" providerId="ADAL" clId="{0A7B6E9C-A2DE-4D38-9520-8F7445AE6236}" dt="2019-07-25T10:33:44.147" v="768" actId="207"/>
        <pc:sldMkLst>
          <pc:docMk/>
          <pc:sldMk cId="933975821" sldId="11009"/>
        </pc:sldMkLst>
        <pc:graphicFrameChg chg="modGraphic">
          <ac:chgData name="Keita Onabuta" userId="97080511-7d8b-4fe8-8752-5812d05def34" providerId="ADAL" clId="{0A7B6E9C-A2DE-4D38-9520-8F7445AE6236}" dt="2019-07-25T10:33:44.147" v="768" actId="207"/>
          <ac:graphicFrameMkLst>
            <pc:docMk/>
            <pc:sldMk cId="933975821" sldId="11009"/>
            <ac:graphicFrameMk id="4" creationId="{B784E8FF-D2A2-7F47-9CED-9166CE68303F}"/>
          </ac:graphicFrameMkLst>
        </pc:graphicFrameChg>
      </pc:sldChg>
      <pc:sldChg chg="modSp">
        <pc:chgData name="Keita Onabuta" userId="97080511-7d8b-4fe8-8752-5812d05def34" providerId="ADAL" clId="{0A7B6E9C-A2DE-4D38-9520-8F7445AE6236}" dt="2019-07-25T11:08:42.263" v="800" actId="1076"/>
        <pc:sldMkLst>
          <pc:docMk/>
          <pc:sldMk cId="2122843248" sldId="11028"/>
        </pc:sldMkLst>
        <pc:picChg chg="mod">
          <ac:chgData name="Keita Onabuta" userId="97080511-7d8b-4fe8-8752-5812d05def34" providerId="ADAL" clId="{0A7B6E9C-A2DE-4D38-9520-8F7445AE6236}" dt="2019-07-25T11:08:42.263" v="800" actId="1076"/>
          <ac:picMkLst>
            <pc:docMk/>
            <pc:sldMk cId="2122843248" sldId="11028"/>
            <ac:picMk id="25" creationId="{4F8DC671-5F6D-894B-B3F7-1BB839616FE2}"/>
          </ac:picMkLst>
        </pc:picChg>
      </pc:sldChg>
      <pc:sldChg chg="del">
        <pc:chgData name="Keita Onabuta" userId="97080511-7d8b-4fe8-8752-5812d05def34" providerId="ADAL" clId="{0A7B6E9C-A2DE-4D38-9520-8F7445AE6236}" dt="2019-07-25T10:31:33.860" v="759" actId="2696"/>
        <pc:sldMkLst>
          <pc:docMk/>
          <pc:sldMk cId="1808312357" sldId="11077"/>
        </pc:sldMkLst>
      </pc:sldChg>
      <pc:sldChg chg="delSp modSp del">
        <pc:chgData name="Keita Onabuta" userId="97080511-7d8b-4fe8-8752-5812d05def34" providerId="ADAL" clId="{0A7B6E9C-A2DE-4D38-9520-8F7445AE6236}" dt="2019-07-26T05:07:59.685" v="830" actId="2696"/>
        <pc:sldMkLst>
          <pc:docMk/>
          <pc:sldMk cId="3707078963" sldId="2076136115"/>
        </pc:sldMkLst>
        <pc:spChg chg="mod">
          <ac:chgData name="Keita Onabuta" userId="97080511-7d8b-4fe8-8752-5812d05def34" providerId="ADAL" clId="{0A7B6E9C-A2DE-4D38-9520-8F7445AE6236}" dt="2019-07-26T05:05:25.542" v="826" actId="14100"/>
          <ac:spMkLst>
            <pc:docMk/>
            <pc:sldMk cId="3707078963" sldId="2076136115"/>
            <ac:spMk id="3" creationId="{B45D260D-AA18-403C-8E50-6B6415058594}"/>
          </ac:spMkLst>
        </pc:spChg>
        <pc:spChg chg="mod">
          <ac:chgData name="Keita Onabuta" userId="97080511-7d8b-4fe8-8752-5812d05def34" providerId="ADAL" clId="{0A7B6E9C-A2DE-4D38-9520-8F7445AE6236}" dt="2019-07-25T01:28:54.995" v="730" actId="14100"/>
          <ac:spMkLst>
            <pc:docMk/>
            <pc:sldMk cId="3707078963" sldId="2076136115"/>
            <ac:spMk id="24" creationId="{CB3CB9A8-9393-4E76-8963-E18C7C389968}"/>
          </ac:spMkLst>
        </pc:spChg>
        <pc:spChg chg="mod">
          <ac:chgData name="Keita Onabuta" userId="97080511-7d8b-4fe8-8752-5812d05def34" providerId="ADAL" clId="{0A7B6E9C-A2DE-4D38-9520-8F7445AE6236}" dt="2019-07-25T10:31:58.168" v="764" actId="1076"/>
          <ac:spMkLst>
            <pc:docMk/>
            <pc:sldMk cId="3707078963" sldId="2076136115"/>
            <ac:spMk id="27" creationId="{F4F36F88-1573-4B67-A475-74F994CE58D9}"/>
          </ac:spMkLst>
        </pc:spChg>
        <pc:spChg chg="mod">
          <ac:chgData name="Keita Onabuta" userId="97080511-7d8b-4fe8-8752-5812d05def34" providerId="ADAL" clId="{0A7B6E9C-A2DE-4D38-9520-8F7445AE6236}" dt="2019-07-25T10:31:47.729" v="761" actId="14100"/>
          <ac:spMkLst>
            <pc:docMk/>
            <pc:sldMk cId="3707078963" sldId="2076136115"/>
            <ac:spMk id="32" creationId="{A1052C1B-D0B5-4543-933C-E7762CF536BD}"/>
          </ac:spMkLst>
        </pc:spChg>
        <pc:spChg chg="del">
          <ac:chgData name="Keita Onabuta" userId="97080511-7d8b-4fe8-8752-5812d05def34" providerId="ADAL" clId="{0A7B6E9C-A2DE-4D38-9520-8F7445AE6236}" dt="2019-07-26T05:05:17.299" v="824" actId="478"/>
          <ac:spMkLst>
            <pc:docMk/>
            <pc:sldMk cId="3707078963" sldId="2076136115"/>
            <ac:spMk id="35" creationId="{4EAD3DAE-C635-495F-900C-96ACCE817C5B}"/>
          </ac:spMkLst>
        </pc:spChg>
      </pc:sldChg>
      <pc:sldChg chg="add del">
        <pc:chgData name="Keita Onabuta" userId="97080511-7d8b-4fe8-8752-5812d05def34" providerId="ADAL" clId="{0A7B6E9C-A2DE-4D38-9520-8F7445AE6236}" dt="2019-07-25T11:04:03.106" v="782" actId="2696"/>
        <pc:sldMkLst>
          <pc:docMk/>
          <pc:sldMk cId="296183230" sldId="2076136119"/>
        </pc:sldMkLst>
      </pc:sldChg>
      <pc:sldChg chg="addSp delSp modSp add">
        <pc:chgData name="Keita Onabuta" userId="97080511-7d8b-4fe8-8752-5812d05def34" providerId="ADAL" clId="{0A7B6E9C-A2DE-4D38-9520-8F7445AE6236}" dt="2019-07-22T14:51:55.411" v="512" actId="1076"/>
        <pc:sldMkLst>
          <pc:docMk/>
          <pc:sldMk cId="4079136461" sldId="2076136120"/>
        </pc:sldMkLst>
        <pc:spChg chg="mod">
          <ac:chgData name="Keita Onabuta" userId="97080511-7d8b-4fe8-8752-5812d05def34" providerId="ADAL" clId="{0A7B6E9C-A2DE-4D38-9520-8F7445AE6236}" dt="2019-07-22T06:13:23.536" v="42" actId="20577"/>
          <ac:spMkLst>
            <pc:docMk/>
            <pc:sldMk cId="4079136461" sldId="2076136120"/>
            <ac:spMk id="2" creationId="{BCDAD8B1-A19F-409D-80E7-0F53E7481C55}"/>
          </ac:spMkLst>
        </pc:spChg>
        <pc:spChg chg="add del">
          <ac:chgData name="Keita Onabuta" userId="97080511-7d8b-4fe8-8752-5812d05def34" providerId="ADAL" clId="{0A7B6E9C-A2DE-4D38-9520-8F7445AE6236}" dt="2019-07-22T14:10:30.987" v="51"/>
          <ac:spMkLst>
            <pc:docMk/>
            <pc:sldMk cId="4079136461" sldId="2076136120"/>
            <ac:spMk id="3" creationId="{A6C899D4-7A39-471F-937B-DE97EE10195E}"/>
          </ac:spMkLst>
        </pc:spChg>
        <pc:spChg chg="add mod">
          <ac:chgData name="Keita Onabuta" userId="97080511-7d8b-4fe8-8752-5812d05def34" providerId="ADAL" clId="{0A7B6E9C-A2DE-4D38-9520-8F7445AE6236}" dt="2019-07-22T14:13:50.653" v="145" actId="20577"/>
          <ac:spMkLst>
            <pc:docMk/>
            <pc:sldMk cId="4079136461" sldId="2076136120"/>
            <ac:spMk id="4" creationId="{5AB60154-5834-4226-B6DA-4ECCFE2F59AC}"/>
          </ac:spMkLst>
        </pc:spChg>
        <pc:spChg chg="add mod">
          <ac:chgData name="Keita Onabuta" userId="97080511-7d8b-4fe8-8752-5812d05def34" providerId="ADAL" clId="{0A7B6E9C-A2DE-4D38-9520-8F7445AE6236}" dt="2019-07-22T14:48:19.146" v="508" actId="14100"/>
          <ac:spMkLst>
            <pc:docMk/>
            <pc:sldMk cId="4079136461" sldId="2076136120"/>
            <ac:spMk id="6" creationId="{578249EF-0343-486D-A253-2B03BB41B77A}"/>
          </ac:spMkLst>
        </pc:spChg>
        <pc:picChg chg="add del mod">
          <ac:chgData name="Keita Onabuta" userId="97080511-7d8b-4fe8-8752-5812d05def34" providerId="ADAL" clId="{0A7B6E9C-A2DE-4D38-9520-8F7445AE6236}" dt="2019-07-22T14:51:49.316" v="509" actId="478"/>
          <ac:picMkLst>
            <pc:docMk/>
            <pc:sldMk cId="4079136461" sldId="2076136120"/>
            <ac:picMk id="5" creationId="{8E3658F1-6D77-4890-995C-02F573663B65}"/>
          </ac:picMkLst>
        </pc:picChg>
        <pc:picChg chg="add mod ord">
          <ac:chgData name="Keita Onabuta" userId="97080511-7d8b-4fe8-8752-5812d05def34" providerId="ADAL" clId="{0A7B6E9C-A2DE-4D38-9520-8F7445AE6236}" dt="2019-07-22T14:51:55.411" v="512" actId="1076"/>
          <ac:picMkLst>
            <pc:docMk/>
            <pc:sldMk cId="4079136461" sldId="2076136120"/>
            <ac:picMk id="7" creationId="{0A3158B4-B904-49E9-8B19-A30665CAAB36}"/>
          </ac:picMkLst>
        </pc:picChg>
      </pc:sldChg>
      <pc:sldChg chg="addSp modSp add">
        <pc:chgData name="Keita Onabuta" userId="97080511-7d8b-4fe8-8752-5812d05def34" providerId="ADAL" clId="{0A7B6E9C-A2DE-4D38-9520-8F7445AE6236}" dt="2019-07-22T14:53:32.430" v="521" actId="14100"/>
        <pc:sldMkLst>
          <pc:docMk/>
          <pc:sldMk cId="3528088620" sldId="2076136121"/>
        </pc:sldMkLst>
        <pc:spChg chg="mod">
          <ac:chgData name="Keita Onabuta" userId="97080511-7d8b-4fe8-8752-5812d05def34" providerId="ADAL" clId="{0A7B6E9C-A2DE-4D38-9520-8F7445AE6236}" dt="2019-07-22T06:13:33.256" v="46" actId="20577"/>
          <ac:spMkLst>
            <pc:docMk/>
            <pc:sldMk cId="3528088620" sldId="2076136121"/>
            <ac:spMk id="2" creationId="{BCDAD8B1-A19F-409D-80E7-0F53E7481C55}"/>
          </ac:spMkLst>
        </pc:spChg>
        <pc:spChg chg="add mod">
          <ac:chgData name="Keita Onabuta" userId="97080511-7d8b-4fe8-8752-5812d05def34" providerId="ADAL" clId="{0A7B6E9C-A2DE-4D38-9520-8F7445AE6236}" dt="2019-07-22T14:15:08.038" v="311"/>
          <ac:spMkLst>
            <pc:docMk/>
            <pc:sldMk cId="3528088620" sldId="2076136121"/>
            <ac:spMk id="3" creationId="{58E888C0-86A8-4D40-ACF0-66728030909F}"/>
          </ac:spMkLst>
        </pc:spChg>
        <pc:spChg chg="add mod">
          <ac:chgData name="Keita Onabuta" userId="97080511-7d8b-4fe8-8752-5812d05def34" providerId="ADAL" clId="{0A7B6E9C-A2DE-4D38-9520-8F7445AE6236}" dt="2019-07-22T14:53:32.430" v="521" actId="14100"/>
          <ac:spMkLst>
            <pc:docMk/>
            <pc:sldMk cId="3528088620" sldId="2076136121"/>
            <ac:spMk id="5" creationId="{2C386589-DBC0-427C-8108-CCCEFF578D82}"/>
          </ac:spMkLst>
        </pc:spChg>
        <pc:picChg chg="add mod">
          <ac:chgData name="Keita Onabuta" userId="97080511-7d8b-4fe8-8752-5812d05def34" providerId="ADAL" clId="{0A7B6E9C-A2DE-4D38-9520-8F7445AE6236}" dt="2019-07-22T14:53:07.483" v="518" actId="1076"/>
          <ac:picMkLst>
            <pc:docMk/>
            <pc:sldMk cId="3528088620" sldId="2076136121"/>
            <ac:picMk id="4" creationId="{7667B856-D2BB-4F3D-9F23-EC368D3EC6B7}"/>
          </ac:picMkLst>
        </pc:picChg>
      </pc:sldChg>
      <pc:sldChg chg="addSp modSp add">
        <pc:chgData name="Keita Onabuta" userId="97080511-7d8b-4fe8-8752-5812d05def34" providerId="ADAL" clId="{0A7B6E9C-A2DE-4D38-9520-8F7445AE6236}" dt="2019-07-22T14:58:01.216" v="668" actId="2711"/>
        <pc:sldMkLst>
          <pc:docMk/>
          <pc:sldMk cId="2442011633" sldId="2076136122"/>
        </pc:sldMkLst>
        <pc:spChg chg="mod">
          <ac:chgData name="Keita Onabuta" userId="97080511-7d8b-4fe8-8752-5812d05def34" providerId="ADAL" clId="{0A7B6E9C-A2DE-4D38-9520-8F7445AE6236}" dt="2019-07-22T06:13:36.518" v="48" actId="20577"/>
          <ac:spMkLst>
            <pc:docMk/>
            <pc:sldMk cId="2442011633" sldId="2076136122"/>
            <ac:spMk id="2" creationId="{BCDAD8B1-A19F-409D-80E7-0F53E7481C55}"/>
          </ac:spMkLst>
        </pc:spChg>
        <pc:spChg chg="add mod">
          <ac:chgData name="Keita Onabuta" userId="97080511-7d8b-4fe8-8752-5812d05def34" providerId="ADAL" clId="{0A7B6E9C-A2DE-4D38-9520-8F7445AE6236}" dt="2019-07-22T14:16:42.754" v="492"/>
          <ac:spMkLst>
            <pc:docMk/>
            <pc:sldMk cId="2442011633" sldId="2076136122"/>
            <ac:spMk id="3" creationId="{6B49F680-1ED4-48BE-ACBF-378EF20684B8}"/>
          </ac:spMkLst>
        </pc:spChg>
        <pc:spChg chg="add mod">
          <ac:chgData name="Keita Onabuta" userId="97080511-7d8b-4fe8-8752-5812d05def34" providerId="ADAL" clId="{0A7B6E9C-A2DE-4D38-9520-8F7445AE6236}" dt="2019-07-22T14:55:45.061" v="532" actId="14100"/>
          <ac:spMkLst>
            <pc:docMk/>
            <pc:sldMk cId="2442011633" sldId="2076136122"/>
            <ac:spMk id="5" creationId="{5A734159-CC9E-4290-8D4B-7C918A243B39}"/>
          </ac:spMkLst>
        </pc:spChg>
        <pc:spChg chg="add mod">
          <ac:chgData name="Keita Onabuta" userId="97080511-7d8b-4fe8-8752-5812d05def34" providerId="ADAL" clId="{0A7B6E9C-A2DE-4D38-9520-8F7445AE6236}" dt="2019-07-22T14:55:53.232" v="535" actId="14100"/>
          <ac:spMkLst>
            <pc:docMk/>
            <pc:sldMk cId="2442011633" sldId="2076136122"/>
            <ac:spMk id="6" creationId="{B7B05585-5479-439B-B0F8-72ED40E42F9C}"/>
          </ac:spMkLst>
        </pc:spChg>
        <pc:spChg chg="add mod">
          <ac:chgData name="Keita Onabuta" userId="97080511-7d8b-4fe8-8752-5812d05def34" providerId="ADAL" clId="{0A7B6E9C-A2DE-4D38-9520-8F7445AE6236}" dt="2019-07-22T14:56:02" v="538" actId="14100"/>
          <ac:spMkLst>
            <pc:docMk/>
            <pc:sldMk cId="2442011633" sldId="2076136122"/>
            <ac:spMk id="7" creationId="{A7CB22FD-1ABA-4000-9510-9112620DE7EC}"/>
          </ac:spMkLst>
        </pc:spChg>
        <pc:spChg chg="add mod">
          <ac:chgData name="Keita Onabuta" userId="97080511-7d8b-4fe8-8752-5812d05def34" providerId="ADAL" clId="{0A7B6E9C-A2DE-4D38-9520-8F7445AE6236}" dt="2019-07-22T14:56:12.985" v="544" actId="1036"/>
          <ac:spMkLst>
            <pc:docMk/>
            <pc:sldMk cId="2442011633" sldId="2076136122"/>
            <ac:spMk id="8" creationId="{6ACF10E7-1019-4D0D-AB76-F9087C6FD666}"/>
          </ac:spMkLst>
        </pc:spChg>
        <pc:spChg chg="add mod">
          <ac:chgData name="Keita Onabuta" userId="97080511-7d8b-4fe8-8752-5812d05def34" providerId="ADAL" clId="{0A7B6E9C-A2DE-4D38-9520-8F7445AE6236}" dt="2019-07-22T14:58:01.216" v="668" actId="2711"/>
          <ac:spMkLst>
            <pc:docMk/>
            <pc:sldMk cId="2442011633" sldId="2076136122"/>
            <ac:spMk id="14" creationId="{9B98268E-BF96-461B-AF3E-4EADB67BFCC0}"/>
          </ac:spMkLst>
        </pc:spChg>
        <pc:spChg chg="add mod">
          <ac:chgData name="Keita Onabuta" userId="97080511-7d8b-4fe8-8752-5812d05def34" providerId="ADAL" clId="{0A7B6E9C-A2DE-4D38-9520-8F7445AE6236}" dt="2019-07-22T14:58:01.216" v="668" actId="2711"/>
          <ac:spMkLst>
            <pc:docMk/>
            <pc:sldMk cId="2442011633" sldId="2076136122"/>
            <ac:spMk id="15" creationId="{601EF1D6-BC82-4340-8EAD-0585C97A5B08}"/>
          </ac:spMkLst>
        </pc:spChg>
        <pc:picChg chg="add mod modCrop">
          <ac:chgData name="Keita Onabuta" userId="97080511-7d8b-4fe8-8752-5812d05def34" providerId="ADAL" clId="{0A7B6E9C-A2DE-4D38-9520-8F7445AE6236}" dt="2019-07-22T14:57:27.960" v="616" actId="1076"/>
          <ac:picMkLst>
            <pc:docMk/>
            <pc:sldMk cId="2442011633" sldId="2076136122"/>
            <ac:picMk id="4" creationId="{C7DC3F2C-B8F1-4AD5-BA0E-1E6B5E841A37}"/>
          </ac:picMkLst>
        </pc:picChg>
        <pc:cxnChg chg="add mod">
          <ac:chgData name="Keita Onabuta" userId="97080511-7d8b-4fe8-8752-5812d05def34" providerId="ADAL" clId="{0A7B6E9C-A2DE-4D38-9520-8F7445AE6236}" dt="2019-07-22T14:56:55.798" v="551" actId="208"/>
          <ac:cxnSpMkLst>
            <pc:docMk/>
            <pc:sldMk cId="2442011633" sldId="2076136122"/>
            <ac:cxnSpMk id="10" creationId="{99DC3B6F-A3E5-4756-8F25-BF81AD437CFB}"/>
          </ac:cxnSpMkLst>
        </pc:cxnChg>
        <pc:cxnChg chg="add mod">
          <ac:chgData name="Keita Onabuta" userId="97080511-7d8b-4fe8-8752-5812d05def34" providerId="ADAL" clId="{0A7B6E9C-A2DE-4D38-9520-8F7445AE6236}" dt="2019-07-22T14:56:55.798" v="551" actId="208"/>
          <ac:cxnSpMkLst>
            <pc:docMk/>
            <pc:sldMk cId="2442011633" sldId="2076136122"/>
            <ac:cxnSpMk id="11" creationId="{96EF1286-DA23-4C7D-A485-D213E80206C7}"/>
          </ac:cxnSpMkLst>
        </pc:cxnChg>
      </pc:sldChg>
      <pc:sldChg chg="add">
        <pc:chgData name="Keita Onabuta" userId="97080511-7d8b-4fe8-8752-5812d05def34" providerId="ADAL" clId="{0A7B6E9C-A2DE-4D38-9520-8F7445AE6236}" dt="2019-07-25T11:03:38.758" v="780"/>
        <pc:sldMkLst>
          <pc:docMk/>
          <pc:sldMk cId="24597503" sldId="2076136123"/>
        </pc:sldMkLst>
      </pc:sldChg>
      <pc:sldChg chg="add del">
        <pc:chgData name="Keita Onabuta" userId="97080511-7d8b-4fe8-8752-5812d05def34" providerId="ADAL" clId="{0A7B6E9C-A2DE-4D38-9520-8F7445AE6236}" dt="2019-07-25T11:03:38.698" v="779"/>
        <pc:sldMkLst>
          <pc:docMk/>
          <pc:sldMk cId="1967901970" sldId="2076136123"/>
        </pc:sldMkLst>
      </pc:sldChg>
      <pc:sldChg chg="add del">
        <pc:chgData name="Keita Onabuta" userId="97080511-7d8b-4fe8-8752-5812d05def34" providerId="ADAL" clId="{0A7B6E9C-A2DE-4D38-9520-8F7445AE6236}" dt="2019-07-25T11:06:01.452" v="793"/>
        <pc:sldMkLst>
          <pc:docMk/>
          <pc:sldMk cId="1320381624" sldId="2076136124"/>
        </pc:sldMkLst>
      </pc:sldChg>
      <pc:sldChg chg="add del">
        <pc:chgData name="Keita Onabuta" userId="97080511-7d8b-4fe8-8752-5812d05def34" providerId="ADAL" clId="{0A7B6E9C-A2DE-4D38-9520-8F7445AE6236}" dt="2019-07-26T05:07:58.081" v="829"/>
        <pc:sldMkLst>
          <pc:docMk/>
          <pc:sldMk cId="2068019330" sldId="2076136124"/>
        </pc:sldMkLst>
      </pc:sldChg>
      <pc:sldMasterChg chg="setBg modSldLayout">
        <pc:chgData name="Keita Onabuta" userId="97080511-7d8b-4fe8-8752-5812d05def34" providerId="ADAL" clId="{0A7B6E9C-A2DE-4D38-9520-8F7445AE6236}" dt="2019-07-22T06:01:28.176" v="1"/>
        <pc:sldMasterMkLst>
          <pc:docMk/>
          <pc:sldMasterMk cId="2667241622" sldId="2147483710"/>
        </pc:sldMasterMkLst>
        <pc:sldLayoutChg chg="setBg">
          <pc:chgData name="Keita Onabuta" userId="97080511-7d8b-4fe8-8752-5812d05def34" providerId="ADAL" clId="{0A7B6E9C-A2DE-4D38-9520-8F7445AE6236}" dt="2019-07-22T06:01:28.176" v="1"/>
          <pc:sldLayoutMkLst>
            <pc:docMk/>
            <pc:sldMasterMk cId="2667241622" sldId="2147483710"/>
            <pc:sldLayoutMk cId="3563105468" sldId="2147483709"/>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4123886610" sldId="2147483714"/>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520096147" sldId="2147483715"/>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688342291" sldId="2147483716"/>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3869941219" sldId="2147483717"/>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2611214028" sldId="2147483718"/>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1858811844" sldId="2147483719"/>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2347651808" sldId="2147483720"/>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646777826" sldId="2147483723"/>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2203403109" sldId="2147483727"/>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3908670697" sldId="2147483728"/>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1081489100" sldId="2147483729"/>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1834226441" sldId="2147483730"/>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3703190579" sldId="2147483731"/>
          </pc:sldLayoutMkLst>
        </pc:sldLayoutChg>
      </pc:sldMasterChg>
      <pc:sldMasterChg chg="setBg modSldLayout">
        <pc:chgData name="Keita Onabuta" userId="97080511-7d8b-4fe8-8752-5812d05def34" providerId="ADAL" clId="{0A7B6E9C-A2DE-4D38-9520-8F7445AE6236}" dt="2019-07-22T06:01:28.176" v="1"/>
        <pc:sldMasterMkLst>
          <pc:docMk/>
          <pc:sldMasterMk cId="1012414015" sldId="2147483763"/>
        </pc:sldMasterMkLst>
        <pc:sldLayoutChg chg="setBg">
          <pc:chgData name="Keita Onabuta" userId="97080511-7d8b-4fe8-8752-5812d05def34" providerId="ADAL" clId="{0A7B6E9C-A2DE-4D38-9520-8F7445AE6236}" dt="2019-07-22T06:01:28.176" v="1"/>
          <pc:sldLayoutMkLst>
            <pc:docMk/>
            <pc:sldMasterMk cId="1012414015" sldId="2147483763"/>
            <pc:sldLayoutMk cId="3911407409" sldId="2147483764"/>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246036481" sldId="2147483765"/>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3851116796" sldId="2147483766"/>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53507821" sldId="2147483767"/>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670313239" sldId="2147483768"/>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2240335582" sldId="2147483769"/>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452416840" sldId="2147483770"/>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130307820" sldId="2147483771"/>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3879496886" sldId="2147483772"/>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3325977476" sldId="2147483773"/>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601978779" sldId="2147483774"/>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238752826" sldId="2147483775"/>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186485878" sldId="2147483776"/>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586919957" sldId="2147483777"/>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2098525785" sldId="2147483778"/>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69411837" sldId="2147483779"/>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67132825" sldId="2147483780"/>
          </pc:sldLayoutMkLst>
        </pc:sldLayoutChg>
      </pc:sldMasterChg>
      <pc:sldMasterChg chg="setBg modSldLayout">
        <pc:chgData name="Keita Onabuta" userId="97080511-7d8b-4fe8-8752-5812d05def34" providerId="ADAL" clId="{0A7B6E9C-A2DE-4D38-9520-8F7445AE6236}" dt="2019-07-22T06:01:28.176" v="1"/>
        <pc:sldMasterMkLst>
          <pc:docMk/>
          <pc:sldMasterMk cId="3162681218" sldId="2147483781"/>
        </pc:sldMasterMkLst>
        <pc:sldLayoutChg chg="setBg">
          <pc:chgData name="Keita Onabuta" userId="97080511-7d8b-4fe8-8752-5812d05def34" providerId="ADAL" clId="{0A7B6E9C-A2DE-4D38-9520-8F7445AE6236}" dt="2019-07-22T06:01:28.176" v="1"/>
          <pc:sldLayoutMkLst>
            <pc:docMk/>
            <pc:sldMasterMk cId="3162681218" sldId="2147483781"/>
            <pc:sldLayoutMk cId="2873514926" sldId="2147483782"/>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858564960" sldId="2147483783"/>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958815559" sldId="2147483784"/>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006830988" sldId="2147483785"/>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342895499" sldId="2147483786"/>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381341574" sldId="2147483787"/>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629013611" sldId="2147483788"/>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081307550" sldId="2147483789"/>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785549516" sldId="2147483790"/>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25938390" sldId="2147483791"/>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6215874" sldId="2147483792"/>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371155480" sldId="2147483793"/>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50775532" sldId="2147483794"/>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96916415" sldId="2147483795"/>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494542065" sldId="2147483796"/>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1729008523" sldId="2147483797"/>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734585406" sldId="2147483798"/>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1710926760" sldId="2147483799"/>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923156636" sldId="2147483800"/>
          </pc:sldLayoutMkLst>
        </pc:sldLayoutChg>
      </pc:sldMasterChg>
      <pc:sldMasterChg chg="setBg modSldLayout">
        <pc:chgData name="Keita Onabuta" userId="97080511-7d8b-4fe8-8752-5812d05def34" providerId="ADAL" clId="{0A7B6E9C-A2DE-4D38-9520-8F7445AE6236}" dt="2019-07-22T06:01:28.176" v="1"/>
        <pc:sldMasterMkLst>
          <pc:docMk/>
          <pc:sldMasterMk cId="4030312090" sldId="2147483817"/>
        </pc:sldMasterMkLst>
        <pc:sldLayoutChg chg="setBg">
          <pc:chgData name="Keita Onabuta" userId="97080511-7d8b-4fe8-8752-5812d05def34" providerId="ADAL" clId="{0A7B6E9C-A2DE-4D38-9520-8F7445AE6236}" dt="2019-07-22T06:01:28.176" v="1"/>
          <pc:sldLayoutMkLst>
            <pc:docMk/>
            <pc:sldMasterMk cId="4030312090" sldId="2147483817"/>
            <pc:sldLayoutMk cId="1127139560" sldId="2147483818"/>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452109156" sldId="2147483819"/>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2851862786" sldId="2147483820"/>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205962207" sldId="2147483821"/>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529551816" sldId="2147483822"/>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759476241" sldId="2147483823"/>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209340270" sldId="2147483824"/>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088942551" sldId="2147483825"/>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987208096" sldId="2147483826"/>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026059250" sldId="2147483827"/>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929198295" sldId="2147483828"/>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812030130" sldId="2147483829"/>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372782893" sldId="2147483830"/>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092755655" sldId="2147483831"/>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2508226467" sldId="2147483832"/>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641855007" sldId="2147483833"/>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4244949953" sldId="2147483834"/>
          </pc:sldLayoutMkLst>
        </pc:sldLayoutChg>
      </pc:sldMasterChg>
      <pc:sldMasterChg chg="setBg modSldLayout">
        <pc:chgData name="Keita Onabuta" userId="97080511-7d8b-4fe8-8752-5812d05def34" providerId="ADAL" clId="{0A7B6E9C-A2DE-4D38-9520-8F7445AE6236}" dt="2019-07-22T06:01:28.176" v="1"/>
        <pc:sldMasterMkLst>
          <pc:docMk/>
          <pc:sldMasterMk cId="1865327676" sldId="2147483835"/>
        </pc:sldMasterMkLst>
        <pc:sldLayoutChg chg="setBg">
          <pc:chgData name="Keita Onabuta" userId="97080511-7d8b-4fe8-8752-5812d05def34" providerId="ADAL" clId="{0A7B6E9C-A2DE-4D38-9520-8F7445AE6236}" dt="2019-07-22T06:01:28.176" v="1"/>
          <pc:sldLayoutMkLst>
            <pc:docMk/>
            <pc:sldMasterMk cId="1865327676" sldId="2147483835"/>
            <pc:sldLayoutMk cId="3096795585" sldId="2147483836"/>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007130434" sldId="2147483837"/>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843321788" sldId="2147483838"/>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3828258325" sldId="2147483839"/>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2998442317" sldId="2147483840"/>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875532927" sldId="2147483841"/>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319592232" sldId="2147483842"/>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973863631" sldId="2147483843"/>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746588748" sldId="2147483844"/>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4288992029" sldId="2147483845"/>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269671060" sldId="2147483846"/>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601591223" sldId="2147483847"/>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140047264" sldId="2147483848"/>
          </pc:sldLayoutMkLst>
        </pc:sldLayoutChg>
      </pc:sldMasterChg>
      <pc:sldMasterChg chg="setBg modSldLayout">
        <pc:chgData name="Keita Onabuta" userId="97080511-7d8b-4fe8-8752-5812d05def34" providerId="ADAL" clId="{0A7B6E9C-A2DE-4D38-9520-8F7445AE6236}" dt="2019-07-22T06:01:28.176" v="1"/>
        <pc:sldMasterMkLst>
          <pc:docMk/>
          <pc:sldMasterMk cId="968508551" sldId="2147483849"/>
        </pc:sldMasterMkLst>
        <pc:sldLayoutChg chg="setBg">
          <pc:chgData name="Keita Onabuta" userId="97080511-7d8b-4fe8-8752-5812d05def34" providerId="ADAL" clId="{0A7B6E9C-A2DE-4D38-9520-8F7445AE6236}" dt="2019-07-22T06:01:28.176" v="1"/>
          <pc:sldLayoutMkLst>
            <pc:docMk/>
            <pc:sldMasterMk cId="968508551" sldId="2147483849"/>
            <pc:sldLayoutMk cId="2611923238" sldId="214748385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436978266" sldId="214748385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316310056" sldId="214748385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619197118" sldId="214748385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02105264" sldId="214748385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611147124" sldId="214748385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779907380" sldId="214748385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714482813" sldId="214748385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844426558" sldId="2147483858"/>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696715888" sldId="2147483859"/>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013242505" sldId="214748386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774185958" sldId="214748386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035889477" sldId="214748386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023256329" sldId="214748386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640383379" sldId="214748386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263244626" sldId="214748386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138966123" sldId="214748386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364348005" sldId="214748386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40342903" sldId="2147483868"/>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244535323" sldId="2147483869"/>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145887044" sldId="214748387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288559292" sldId="214748387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112129591" sldId="214748387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093068165" sldId="214748387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566000020" sldId="214748387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204197456" sldId="214748387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622735494" sldId="214748387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089302872" sldId="214748387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682483712" sldId="2147483878"/>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484078779" sldId="2147483879"/>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132828288" sldId="214748388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560661946" sldId="214748388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509723717" sldId="214748388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867868775" sldId="214748388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254640601" sldId="214748388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627869046" sldId="214748388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862460643" sldId="214748388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144467251" sldId="214748388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280060607" sldId="2147483888"/>
          </pc:sldLayoutMkLst>
        </pc:sldLayoutChg>
      </pc:sldMasterChg>
      <pc:sldMasterChg chg="setBg modSldLayout">
        <pc:chgData name="Keita Onabuta" userId="97080511-7d8b-4fe8-8752-5812d05def34" providerId="ADAL" clId="{0A7B6E9C-A2DE-4D38-9520-8F7445AE6236}" dt="2019-07-22T06:01:28.176" v="1"/>
        <pc:sldMasterMkLst>
          <pc:docMk/>
          <pc:sldMasterMk cId="2071351556" sldId="2147483889"/>
        </pc:sldMasterMkLst>
        <pc:sldLayoutChg chg="setBg">
          <pc:chgData name="Keita Onabuta" userId="97080511-7d8b-4fe8-8752-5812d05def34" providerId="ADAL" clId="{0A7B6E9C-A2DE-4D38-9520-8F7445AE6236}" dt="2019-07-22T06:01:28.176" v="1"/>
          <pc:sldLayoutMkLst>
            <pc:docMk/>
            <pc:sldMasterMk cId="2071351556" sldId="2147483889"/>
            <pc:sldLayoutMk cId="872649010" sldId="2147483890"/>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833956096" sldId="2147483891"/>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18038340" sldId="2147483892"/>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3044533882" sldId="2147483893"/>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395294245" sldId="2147483894"/>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23157720" sldId="2147483895"/>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355048733" sldId="2147483896"/>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193483548" sldId="2147483897"/>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606457347" sldId="2147483898"/>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878412456" sldId="2147483899"/>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06531585" sldId="2147483900"/>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392877184" sldId="2147483901"/>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453077366" sldId="2147483902"/>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448028776" sldId="2147483903"/>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641127875" sldId="2147483904"/>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246874614" sldId="2147483905"/>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845547544" sldId="2147483906"/>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26139922" sldId="2147483907"/>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85732003" sldId="2147483908"/>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83791484" sldId="2147483909"/>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910114317" sldId="2147483910"/>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25560440" sldId="2147483911"/>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3038970922" sldId="2147483912"/>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857478786" sldId="2147483913"/>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15418465" sldId="214748391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543BB62D-EBC6-2C4A-A9B2-384404CE7690}" type="datetimeFigureOut">
              <a:rPr lang="en-US" smtClean="0"/>
              <a:t>8/23/19</a:t>
            </a:fld>
            <a:endParaRPr lang="en-US"/>
          </a:p>
        </p:txBody>
      </p:sp>
      <p:sp>
        <p:nvSpPr>
          <p:cNvPr id="4" name="Slide Image Placeholder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BF65720C-E86B-3842-8DBC-F460EFF2EEDF}" type="slidenum">
              <a:rPr lang="en-US" smtClean="0"/>
              <a:t>‹#›</a:t>
            </a:fld>
            <a:endParaRPr lang="en-US"/>
          </a:p>
        </p:txBody>
      </p:sp>
    </p:spTree>
    <p:extLst>
      <p:ext uri="{BB962C8B-B14F-4D97-AF65-F5344CB8AC3E}">
        <p14:creationId xmlns:p14="http://schemas.microsoft.com/office/powerpoint/2010/main" val="2972571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65720C-E86B-3842-8DBC-F460EFF2EEDF}" type="slidenum">
              <a:rPr lang="en-US" smtClean="0"/>
              <a:t>9</a:t>
            </a:fld>
            <a:endParaRPr lang="en-US"/>
          </a:p>
        </p:txBody>
      </p:sp>
    </p:spTree>
    <p:extLst>
      <p:ext uri="{BB962C8B-B14F-4D97-AF65-F5344CB8AC3E}">
        <p14:creationId xmlns:p14="http://schemas.microsoft.com/office/powerpoint/2010/main" val="26048163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16.jp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16.jp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16.jpg"/></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8148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Video</a:t>
            </a:r>
          </a:p>
        </p:txBody>
      </p:sp>
    </p:spTree>
    <p:extLst>
      <p:ext uri="{BB962C8B-B14F-4D97-AF65-F5344CB8AC3E}">
        <p14:creationId xmlns:p14="http://schemas.microsoft.com/office/powerpoint/2010/main" val="18588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45887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337790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97131" y="585788"/>
            <a:ext cx="3183637" cy="5683250"/>
          </a:xfrm>
        </p:spPr>
        <p:txBody>
          <a:bodyPr anchor="ctr"/>
          <a:lstStyle>
            <a:lvl1pPr>
              <a:defRPr>
                <a:solidFill>
                  <a:srgbClr val="50E6FF"/>
                </a:solidFill>
              </a:defRPr>
            </a:lvl1pPr>
          </a:lstStyle>
          <a:p>
            <a:r>
              <a:rPr lang="en-US"/>
              <a:t>Title</a:t>
            </a:r>
          </a:p>
        </p:txBody>
      </p:sp>
    </p:spTree>
    <p:extLst>
      <p:ext uri="{BB962C8B-B14F-4D97-AF65-F5344CB8AC3E}">
        <p14:creationId xmlns:p14="http://schemas.microsoft.com/office/powerpoint/2010/main" val="42885592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382632"/>
            <a:ext cx="3183637" cy="553998"/>
          </a:xfrm>
        </p:spPr>
        <p:txBody>
          <a:bodyPr anchor="b"/>
          <a:lstStyle>
            <a:lvl1pPr>
              <a:defRPr>
                <a:solidFill>
                  <a:srgbClr val="50E6FF"/>
                </a:solidFill>
              </a:defRPr>
            </a:lvl1pPr>
          </a:lstStyle>
          <a:p>
            <a:r>
              <a:rPr lang="en-US"/>
              <a:t>Title</a:t>
            </a:r>
          </a:p>
        </p:txBody>
      </p:sp>
      <p:sp>
        <p:nvSpPr>
          <p:cNvPr id="6" name="Text Placeholder 5">
            <a:extLst>
              <a:ext uri="{FF2B5EF4-FFF2-40B4-BE49-F238E27FC236}">
                <a16:creationId xmlns:a16="http://schemas.microsoft.com/office/drawing/2014/main" id="{FC52D158-B955-400A-9815-89E826FC7C9B}"/>
              </a:ext>
            </a:extLst>
          </p:cNvPr>
          <p:cNvSpPr>
            <a:spLocks noGrp="1"/>
          </p:cNvSpPr>
          <p:nvPr>
            <p:ph type="body" sz="quarter" idx="11"/>
          </p:nvPr>
        </p:nvSpPr>
        <p:spPr>
          <a:xfrm>
            <a:off x="584200" y="3086344"/>
            <a:ext cx="3268663" cy="1231106"/>
          </a:xfrm>
        </p:spPr>
        <p:txBody>
          <a:bodyPr/>
          <a:lstStyle>
            <a:lvl1pPr marL="0" indent="0">
              <a:spcBef>
                <a:spcPts val="0"/>
              </a:spcBef>
              <a:buNone/>
              <a:defRPr sz="1600" cap="all" spc="100" baseline="0">
                <a:solidFill>
                  <a:schemeClr val="bg1"/>
                </a:solidFill>
              </a:defRPr>
            </a:lvl1pPr>
            <a:lvl2pPr marL="0" indent="0">
              <a:spcBef>
                <a:spcPts val="0"/>
              </a:spcBef>
              <a:buNone/>
              <a:defRPr>
                <a:solidFill>
                  <a:schemeClr val="bg1"/>
                </a:solidFill>
              </a:defRPr>
            </a:lvl2pPr>
            <a:lvl3pPr marL="0" indent="0">
              <a:spcBef>
                <a:spcPts val="0"/>
              </a:spcBef>
              <a:buNone/>
              <a:defRPr>
                <a:solidFill>
                  <a:schemeClr val="bg1"/>
                </a:solidFill>
              </a:defRPr>
            </a:lvl3pPr>
            <a:lvl4pPr marL="0" indent="0">
              <a:spcBef>
                <a:spcPts val="0"/>
              </a:spcBef>
              <a:buNone/>
              <a:defRPr>
                <a:solidFill>
                  <a:schemeClr val="bg1"/>
                </a:solidFill>
              </a:defRPr>
            </a:lvl4pPr>
            <a:lvl5pPr marL="0" indent="0">
              <a:spcBef>
                <a:spcPts val="0"/>
              </a:spcBef>
              <a:buNone/>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5A7D574-06BD-497B-BE60-FCD882C88789}"/>
              </a:ext>
            </a:extLst>
          </p:cNvPr>
          <p:cNvSpPr>
            <a:spLocks noGrp="1"/>
          </p:cNvSpPr>
          <p:nvPr>
            <p:ph type="body" sz="quarter" idx="12"/>
          </p:nvPr>
        </p:nvSpPr>
        <p:spPr>
          <a:xfrm>
            <a:off x="4937125" y="2944766"/>
            <a:ext cx="6777037" cy="720197"/>
          </a:xfrm>
        </p:spPr>
        <p:txBody>
          <a:bodyPr anchor="ctr"/>
          <a:lstStyle>
            <a:lvl1pPr marL="0" indent="0">
              <a:buNone/>
              <a:defRPr sz="1800" cap="all" baseline="0">
                <a:solidFill>
                  <a:schemeClr val="accent1"/>
                </a:solidFill>
              </a:defRPr>
            </a:lvl1pPr>
            <a:lvl2pPr marL="0" indent="0">
              <a:spcBef>
                <a:spcPts val="600"/>
              </a:spcBef>
              <a:spcAft>
                <a:spcPts val="1800"/>
              </a:spcAft>
              <a:buNone/>
              <a:defRPr sz="2400"/>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121295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93068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000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04197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22735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9302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248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078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Section title</a:t>
            </a:r>
          </a:p>
        </p:txBody>
      </p:sp>
    </p:spTree>
    <p:extLst>
      <p:ext uri="{BB962C8B-B14F-4D97-AF65-F5344CB8AC3E}">
        <p14:creationId xmlns:p14="http://schemas.microsoft.com/office/powerpoint/2010/main" val="234765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828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661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09723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7868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254640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8690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45D-322E-4007-96D7-48A40F30EB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79511-4393-4038-95F4-F8DAD1480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E34C08-313A-47B8-A532-8FA1D747B058}"/>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94B6D38C-4543-4FD0-9ED2-2876511B6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35869-5EB1-4292-A19D-FB127961E221}"/>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8624606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7BC4-FF53-4E54-982E-8F218689C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6A4F8-3380-4BD0-97DB-2247D9E697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6EC35-FA9D-49B1-9E34-9FCAF50B94DC}"/>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D8E6256B-D5B8-4DDD-958A-448A14A18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00956-D117-4998-AA5D-B75099EDEC34}"/>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41444672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0060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72649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778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83395609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41803834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533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294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57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48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4835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6064573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8412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53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08670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28771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077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8028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1127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2246874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547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39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32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3791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10114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0" name="TextBox 9"/>
          <p:cNvSpPr txBox="1"/>
          <p:nvPr userDrawn="1"/>
        </p:nvSpPr>
        <p:spPr>
          <a:xfrm>
            <a:off x="277696" y="2325705"/>
            <a:ext cx="9031046"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Data Insights Summit</a:t>
            </a:r>
          </a:p>
        </p:txBody>
      </p:sp>
      <p:sp>
        <p:nvSpPr>
          <p:cNvPr id="11" name="TextBox 10"/>
          <p:cNvSpPr txBox="1"/>
          <p:nvPr userDrawn="1"/>
        </p:nvSpPr>
        <p:spPr>
          <a:xfrm>
            <a:off x="277696" y="3152723"/>
            <a:ext cx="5082832" cy="669927"/>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44805">
                      <a:srgbClr val="00F2CA"/>
                    </a:gs>
                    <a:gs pos="66000">
                      <a:srgbClr val="00F2CA"/>
                    </a:gs>
                  </a:gsLst>
                  <a:lin ang="5400000" scaled="0"/>
                </a:gradFill>
                <a:latin typeface="Segoe UI Semibold" panose="020B0702040204020203" pitchFamily="34" charset="0"/>
                <a:cs typeface="Segoe UI Semibold" panose="020B0702040204020203" pitchFamily="34" charset="0"/>
              </a:rPr>
              <a:t>June 12–13, 2017 | Seattle, WA</a:t>
            </a:r>
          </a:p>
        </p:txBody>
      </p:sp>
    </p:spTree>
    <p:extLst>
      <p:ext uri="{BB962C8B-B14F-4D97-AF65-F5344CB8AC3E}">
        <p14:creationId xmlns:p14="http://schemas.microsoft.com/office/powerpoint/2010/main" val="3911407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97092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74787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63696"/>
            <a:ext cx="11018520" cy="553998"/>
          </a:xfrm>
        </p:spPr>
        <p:txBody>
          <a:bodyPr/>
          <a:lstStyle>
            <a:lvl1pPr>
              <a:defRPr>
                <a:latin typeface="Meiryo UI" panose="020B0604030504040204" pitchFamily="50" charset="-128"/>
                <a:ea typeface="Meiryo UI" panose="020B0604030504040204" pitchFamily="50" charset="-128"/>
              </a:defRPr>
            </a:lvl1pPr>
          </a:lstStyle>
          <a:p>
            <a:r>
              <a:rPr lang="ja-JP" altLang="en-US"/>
              <a:t>マスター タイトルの書式設定</a:t>
            </a:r>
            <a:endParaRPr lang="en-US"/>
          </a:p>
        </p:txBody>
      </p:sp>
      <p:sp>
        <p:nvSpPr>
          <p:cNvPr id="3" name="Text Placeholder 2"/>
          <p:cNvSpPr>
            <a:spLocks noGrp="1"/>
          </p:cNvSpPr>
          <p:nvPr>
            <p:ph type="body" sz="quarter" idx="10"/>
          </p:nvPr>
        </p:nvSpPr>
        <p:spPr>
          <a:xfrm>
            <a:off x="584200" y="1441993"/>
            <a:ext cx="11018520" cy="1612768"/>
          </a:xfrm>
        </p:spPr>
        <p:txBody>
          <a:bodyPr/>
          <a:lstStyle>
            <a:lvl1pPr>
              <a:defRPr sz="2745">
                <a:latin typeface="Meiryo UI" panose="020B0604030504040204" pitchFamily="50" charset="-128"/>
                <a:ea typeface="Meiryo UI" panose="020B0604030504040204" pitchFamily="50" charset="-128"/>
              </a:defRPr>
            </a:lvl1pPr>
            <a:lvl2pPr>
              <a:defRPr sz="1961">
                <a:latin typeface="Meiryo UI" panose="020B0604030504040204" pitchFamily="50" charset="-128"/>
                <a:ea typeface="Meiryo UI" panose="020B0604030504040204" pitchFamily="50" charset="-128"/>
              </a:defRPr>
            </a:lvl2pPr>
            <a:lvl3pPr>
              <a:defRPr sz="1568">
                <a:latin typeface="Meiryo UI" panose="020B0604030504040204" pitchFamily="50" charset="-128"/>
                <a:ea typeface="Meiryo UI" panose="020B0604030504040204" pitchFamily="50" charset="-128"/>
              </a:defRPr>
            </a:lvl3pPr>
            <a:lvl4pPr>
              <a:defRPr sz="1372">
                <a:latin typeface="Meiryo UI" panose="020B0604030504040204" pitchFamily="50" charset="-128"/>
                <a:ea typeface="Meiryo UI" panose="020B0604030504040204" pitchFamily="50" charset="-128"/>
              </a:defRPr>
            </a:lvl4pPr>
            <a:lvl5pPr>
              <a:defRPr sz="1372">
                <a:latin typeface="Meiryo UI" panose="020B0604030504040204" pitchFamily="50" charset="-128"/>
                <a:ea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154184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33BC7D4C-AFF9-8544-BED1-953245698F3F}"/>
              </a:ext>
            </a:extLst>
          </p:cNvPr>
          <p:cNvSpPr>
            <a:spLocks noGrp="1"/>
          </p:cNvSpPr>
          <p:nvPr>
            <p:ph type="title" hasCustomPrompt="1"/>
          </p:nvPr>
        </p:nvSpPr>
        <p:spPr>
          <a:xfrm>
            <a:off x="588262" y="3090445"/>
            <a:ext cx="5943600" cy="677108"/>
          </a:xfrm>
        </p:spPr>
        <p:txBody>
          <a:bodyPr wrap="square" anchor="b" anchorCtr="0">
            <a:spAutoFit/>
          </a:bodyPr>
          <a:lstStyle>
            <a:lvl1pPr>
              <a:defRPr>
                <a:latin typeface="Yu Gothic UI" panose="020B0500000000000000" pitchFamily="34" charset="-128"/>
                <a:ea typeface="Yu Gothic UI" panose="020B0500000000000000" pitchFamily="34" charset="-128"/>
              </a:defRPr>
            </a:lvl1pPr>
          </a:lstStyle>
          <a:p>
            <a:r>
              <a:rPr lang="en-US" dirty="0"/>
              <a:t>Presentation title </a:t>
            </a:r>
          </a:p>
        </p:txBody>
      </p:sp>
      <p:sp>
        <p:nvSpPr>
          <p:cNvPr id="22" name="Text Placeholder 4">
            <a:extLst>
              <a:ext uri="{FF2B5EF4-FFF2-40B4-BE49-F238E27FC236}">
                <a16:creationId xmlns:a16="http://schemas.microsoft.com/office/drawing/2014/main" id="{3A8CEE4E-0DC2-0541-B79F-CA64A1CFBE60}"/>
              </a:ext>
            </a:extLst>
          </p:cNvPr>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413433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26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Section Title Accent Colo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2167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7401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36872964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402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8427328" y="291068"/>
            <a:ext cx="3495434" cy="615609"/>
          </a:xfrm>
        </p:spPr>
        <p:txBody>
          <a:bodyPr lIns="182880" tIns="146304" rIns="182880" bIns="146304"/>
          <a:lstStyle>
            <a:lvl1pPr marL="0" indent="0" algn="r">
              <a:buNone/>
              <a:defRPr sz="2353">
                <a:latin typeface="+mn-lt"/>
              </a:defRPr>
            </a:lvl1pPr>
          </a:lstStyle>
          <a:p>
            <a:pPr lvl="0"/>
            <a:r>
              <a:rPr lang="en-US" dirty="0"/>
              <a:t>Session code</a:t>
            </a:r>
          </a:p>
        </p:txBody>
      </p:sp>
    </p:spTree>
    <p:extLst>
      <p:ext uri="{BB962C8B-B14F-4D97-AF65-F5344CB8AC3E}">
        <p14:creationId xmlns:p14="http://schemas.microsoft.com/office/powerpoint/2010/main" val="424603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373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32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8549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spTree>
    <p:extLst>
      <p:ext uri="{BB962C8B-B14F-4D97-AF65-F5344CB8AC3E}">
        <p14:creationId xmlns:p14="http://schemas.microsoft.com/office/powerpoint/2010/main" val="224885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Video</a:t>
            </a:r>
          </a:p>
        </p:txBody>
      </p:sp>
    </p:spTree>
    <p:extLst>
      <p:ext uri="{BB962C8B-B14F-4D97-AF65-F5344CB8AC3E}">
        <p14:creationId xmlns:p14="http://schemas.microsoft.com/office/powerpoint/2010/main" val="37995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Section title</a:t>
            </a:r>
          </a:p>
        </p:txBody>
      </p:sp>
    </p:spTree>
    <p:extLst>
      <p:ext uri="{BB962C8B-B14F-4D97-AF65-F5344CB8AC3E}">
        <p14:creationId xmlns:p14="http://schemas.microsoft.com/office/powerpoint/2010/main" val="374072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10754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33501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729328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with Logo">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0758655"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686">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6" name="テキスト プレースホルダー 5"/>
          <p:cNvSpPr>
            <a:spLocks noGrp="1"/>
          </p:cNvSpPr>
          <p:nvPr>
            <p:ph type="body" sz="quarter" idx="10"/>
          </p:nvPr>
        </p:nvSpPr>
        <p:spPr>
          <a:xfrm>
            <a:off x="1296393" y="3020298"/>
            <a:ext cx="10305773" cy="727700"/>
          </a:xfrm>
        </p:spPr>
        <p:txBody>
          <a:bodyPr/>
          <a:lstStyle>
            <a:lvl1pPr marL="0" indent="0">
              <a:buNone/>
              <a:defRPr/>
            </a:lvl1pPr>
          </a:lstStyle>
          <a:p>
            <a:pPr lvl="0"/>
            <a:r>
              <a:rPr kumimoji="1" lang="en-US" altLang="ja-JP"/>
              <a:t>Edit Master text styles</a:t>
            </a:r>
          </a:p>
        </p:txBody>
      </p:sp>
      <p:sp>
        <p:nvSpPr>
          <p:cNvPr id="8" name="テキスト プレースホルダー 7"/>
          <p:cNvSpPr>
            <a:spLocks noGrp="1"/>
          </p:cNvSpPr>
          <p:nvPr>
            <p:ph type="body" sz="quarter" idx="11"/>
          </p:nvPr>
        </p:nvSpPr>
        <p:spPr>
          <a:xfrm>
            <a:off x="1296393" y="3923972"/>
            <a:ext cx="10305773" cy="1240661"/>
          </a:xfrm>
        </p:spPr>
        <p:txBody>
          <a:bodyPr numCol="2"/>
          <a:lstStyle>
            <a:lvl1pPr>
              <a:defRPr sz="2353"/>
            </a:lvl1p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22556176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11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6435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02445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850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2"/>
                    </a:gs>
                    <a:gs pos="99000">
                      <a:schemeClr val="tx2"/>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198845907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1"/>
                    </a:gs>
                    <a:gs pos="99000">
                      <a:schemeClr val="tx1"/>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120939950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0776934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gradFill>
                  <a:gsLst>
                    <a:gs pos="1250">
                      <a:schemeClr val="tx2"/>
                    </a:gs>
                    <a:gs pos="99000">
                      <a:schemeClr val="tx2"/>
                    </a:gs>
                  </a:gsLst>
                  <a:lin ang="5400000" scaled="0"/>
                </a:gradFill>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12684824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99142906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76508696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8967" indent="-178967" defTabSz="175854">
              <a:spcBef>
                <a:spcPts val="1200"/>
              </a:spcBef>
              <a:buClr>
                <a:schemeClr val="tx1"/>
              </a:buClr>
              <a:buFont typeface="Arial" pitchFamily="34" charset="0"/>
              <a:buChar char="•"/>
              <a:defRPr sz="2745" baseline="0">
                <a:latin typeface="+mn-lt"/>
              </a:defRPr>
            </a:lvl1pPr>
            <a:lvl2pPr marL="354820" indent="-175854"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1"/>
              </a:buClr>
              <a:buFont typeface="Arial" pitchFamily="34" charset="0"/>
              <a:buChar char="•"/>
              <a:defRPr sz="2745" baseline="0">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90013953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0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lvl1pPr>
              <a:defRPr baseline="0"/>
            </a:lvl1p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5754903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スライド番号プレースホルダー 2"/>
          <p:cNvSpPr>
            <a:spLocks noGrp="1"/>
          </p:cNvSpPr>
          <p:nvPr>
            <p:ph type="sldNum" sz="quarter" idx="10"/>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09771502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8204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78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992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178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スライド番号プレースホルダー 3"/>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73405472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52926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533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23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67031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4370"/>
            <a:ext cx="6436579"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364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916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7124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6425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870309" y="457200"/>
            <a:ext cx="7539737"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50B25515-8064-4BD3-84AA-DA3CB13A9A6E}"/>
              </a:ext>
            </a:extLst>
          </p:cNvPr>
          <p:cNvSpPr>
            <a:spLocks noGrp="1"/>
          </p:cNvSpPr>
          <p:nvPr>
            <p:ph type="body" sz="quarter" idx="10"/>
          </p:nvPr>
        </p:nvSpPr>
        <p:spPr>
          <a:xfrm>
            <a:off x="1866246" y="1011238"/>
            <a:ext cx="7544300" cy="430887"/>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7C1AF99-B10D-4276-927D-D96E0A2C1FC9}"/>
              </a:ext>
            </a:extLst>
          </p:cNvPr>
          <p:cNvSpPr>
            <a:spLocks noGrp="1"/>
          </p:cNvSpPr>
          <p:nvPr>
            <p:ph type="body" sz="quarter" idx="11"/>
          </p:nvPr>
        </p:nvSpPr>
        <p:spPr>
          <a:xfrm>
            <a:off x="584200"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7" name="Text Placeholder 5">
            <a:extLst>
              <a:ext uri="{FF2B5EF4-FFF2-40B4-BE49-F238E27FC236}">
                <a16:creationId xmlns:a16="http://schemas.microsoft.com/office/drawing/2014/main" id="{30A2424F-60EE-438E-BE2E-1A3542EECCE0}"/>
              </a:ext>
            </a:extLst>
          </p:cNvPr>
          <p:cNvSpPr>
            <a:spLocks noGrp="1"/>
          </p:cNvSpPr>
          <p:nvPr>
            <p:ph type="body" sz="quarter" idx="12"/>
          </p:nvPr>
        </p:nvSpPr>
        <p:spPr>
          <a:xfrm>
            <a:off x="4830262"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8" name="Text Placeholder 5">
            <a:extLst>
              <a:ext uri="{FF2B5EF4-FFF2-40B4-BE49-F238E27FC236}">
                <a16:creationId xmlns:a16="http://schemas.microsoft.com/office/drawing/2014/main" id="{621BA0FA-96C9-4714-A62E-B66D9A4678A7}"/>
              </a:ext>
            </a:extLst>
          </p:cNvPr>
          <p:cNvSpPr>
            <a:spLocks noGrp="1"/>
          </p:cNvSpPr>
          <p:nvPr>
            <p:ph type="body" sz="quarter" idx="13"/>
          </p:nvPr>
        </p:nvSpPr>
        <p:spPr>
          <a:xfrm>
            <a:off x="584200"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635F81E2-D0F0-4B08-920A-08E4C6C10E88}"/>
              </a:ext>
            </a:extLst>
          </p:cNvPr>
          <p:cNvSpPr>
            <a:spLocks noGrp="1"/>
          </p:cNvSpPr>
          <p:nvPr>
            <p:ph type="body" sz="quarter" idx="14"/>
          </p:nvPr>
        </p:nvSpPr>
        <p:spPr>
          <a:xfrm>
            <a:off x="4830262"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691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6452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299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578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33398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91236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24033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47020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25548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944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3175709"/>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18577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2066060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37494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114963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and text side by si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337790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97131" y="585788"/>
            <a:ext cx="3183637" cy="5683250"/>
          </a:xfrm>
        </p:spPr>
        <p:txBody>
          <a:bodyPr anchor="ctr"/>
          <a:lstStyle>
            <a:lvl1pPr>
              <a:defRPr>
                <a:solidFill>
                  <a:srgbClr val="50E6FF"/>
                </a:solidFill>
              </a:defRPr>
            </a:lvl1pPr>
          </a:lstStyle>
          <a:p>
            <a:r>
              <a:rPr lang="en-US"/>
              <a:t>Title</a:t>
            </a:r>
          </a:p>
        </p:txBody>
      </p:sp>
    </p:spTree>
    <p:extLst>
      <p:ext uri="{BB962C8B-B14F-4D97-AF65-F5344CB8AC3E}">
        <p14:creationId xmlns:p14="http://schemas.microsoft.com/office/powerpoint/2010/main" val="17322283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382632"/>
            <a:ext cx="3183637" cy="553998"/>
          </a:xfrm>
        </p:spPr>
        <p:txBody>
          <a:bodyPr anchor="b"/>
          <a:lstStyle>
            <a:lvl1pPr>
              <a:defRPr>
                <a:solidFill>
                  <a:srgbClr val="50E6FF"/>
                </a:solidFill>
              </a:defRPr>
            </a:lvl1pPr>
          </a:lstStyle>
          <a:p>
            <a:r>
              <a:rPr lang="en-US"/>
              <a:t>Title</a:t>
            </a:r>
          </a:p>
        </p:txBody>
      </p:sp>
      <p:sp>
        <p:nvSpPr>
          <p:cNvPr id="6" name="Text Placeholder 5">
            <a:extLst>
              <a:ext uri="{FF2B5EF4-FFF2-40B4-BE49-F238E27FC236}">
                <a16:creationId xmlns:a16="http://schemas.microsoft.com/office/drawing/2014/main" id="{FC52D158-B955-400A-9815-89E826FC7C9B}"/>
              </a:ext>
            </a:extLst>
          </p:cNvPr>
          <p:cNvSpPr>
            <a:spLocks noGrp="1"/>
          </p:cNvSpPr>
          <p:nvPr>
            <p:ph type="body" sz="quarter" idx="11"/>
          </p:nvPr>
        </p:nvSpPr>
        <p:spPr>
          <a:xfrm>
            <a:off x="584200" y="3086344"/>
            <a:ext cx="3268663" cy="1231106"/>
          </a:xfrm>
        </p:spPr>
        <p:txBody>
          <a:bodyPr/>
          <a:lstStyle>
            <a:lvl1pPr marL="0" indent="0">
              <a:spcBef>
                <a:spcPts val="0"/>
              </a:spcBef>
              <a:buNone/>
              <a:defRPr sz="1600" cap="all" spc="100" baseline="0">
                <a:solidFill>
                  <a:schemeClr val="bg1"/>
                </a:solidFill>
              </a:defRPr>
            </a:lvl1pPr>
            <a:lvl2pPr marL="0" indent="0">
              <a:spcBef>
                <a:spcPts val="0"/>
              </a:spcBef>
              <a:buNone/>
              <a:defRPr>
                <a:solidFill>
                  <a:schemeClr val="bg1"/>
                </a:solidFill>
              </a:defRPr>
            </a:lvl2pPr>
            <a:lvl3pPr marL="0" indent="0">
              <a:spcBef>
                <a:spcPts val="0"/>
              </a:spcBef>
              <a:buNone/>
              <a:defRPr>
                <a:solidFill>
                  <a:schemeClr val="bg1"/>
                </a:solidFill>
              </a:defRPr>
            </a:lvl3pPr>
            <a:lvl4pPr marL="0" indent="0">
              <a:spcBef>
                <a:spcPts val="0"/>
              </a:spcBef>
              <a:buNone/>
              <a:defRPr>
                <a:solidFill>
                  <a:schemeClr val="bg1"/>
                </a:solidFill>
              </a:defRPr>
            </a:lvl4pPr>
            <a:lvl5pPr marL="0" indent="0">
              <a:spcBef>
                <a:spcPts val="0"/>
              </a:spcBef>
              <a:buNone/>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5A7D574-06BD-497B-BE60-FCD882C88789}"/>
              </a:ext>
            </a:extLst>
          </p:cNvPr>
          <p:cNvSpPr>
            <a:spLocks noGrp="1"/>
          </p:cNvSpPr>
          <p:nvPr>
            <p:ph type="body" sz="quarter" idx="12"/>
          </p:nvPr>
        </p:nvSpPr>
        <p:spPr>
          <a:xfrm>
            <a:off x="4937125" y="2944766"/>
            <a:ext cx="6777037" cy="720197"/>
          </a:xfrm>
        </p:spPr>
        <p:txBody>
          <a:bodyPr anchor="ctr"/>
          <a:lstStyle>
            <a:lvl1pPr marL="0" indent="0">
              <a:buNone/>
              <a:defRPr sz="1800" cap="all" baseline="0">
                <a:solidFill>
                  <a:schemeClr val="accent1"/>
                </a:solidFill>
              </a:defRPr>
            </a:lvl1pPr>
            <a:lvl2pPr marL="0" indent="0">
              <a:spcBef>
                <a:spcPts val="600"/>
              </a:spcBef>
              <a:spcAft>
                <a:spcPts val="1800"/>
              </a:spcAft>
              <a:buNone/>
              <a:defRPr sz="2400"/>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93910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3403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241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961811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9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44133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9980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2588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3133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539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797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462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17293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9111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2984206"/>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0307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8706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63174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8243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45D-322E-4007-96D7-48A40F30EB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79511-4393-4038-95F4-F8DAD1480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E34C08-313A-47B8-A532-8FA1D747B058}"/>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94B6D38C-4543-4FD0-9ED2-2876511B6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35869-5EB1-4292-A19D-FB127961E221}"/>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182558950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7BC4-FF53-4E54-982E-8F218689C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6A4F8-3380-4BD0-97DB-2247D9E697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6EC35-FA9D-49B1-9E34-9FCAF50B94DC}"/>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D8E6256B-D5B8-4DDD-958A-448A14A18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00956-D117-4998-AA5D-B75099EDEC34}"/>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51789284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1650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496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597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197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3875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48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919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852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69411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3422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132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873514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with Logo">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0758655"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6" name="テキスト プレースホルダー 5"/>
          <p:cNvSpPr>
            <a:spLocks noGrp="1"/>
          </p:cNvSpPr>
          <p:nvPr>
            <p:ph type="body" sz="quarter" idx="10"/>
          </p:nvPr>
        </p:nvSpPr>
        <p:spPr>
          <a:xfrm>
            <a:off x="1296393" y="3020298"/>
            <a:ext cx="10305773" cy="727700"/>
          </a:xfrm>
        </p:spPr>
        <p:txBody>
          <a:bodyPr/>
          <a:lstStyle>
            <a:lvl1pPr marL="0" indent="0">
              <a:buNone/>
              <a:defRPr/>
            </a:lvl1pPr>
          </a:lstStyle>
          <a:p>
            <a:pPr lvl="0"/>
            <a:r>
              <a:rPr kumimoji="1" lang="en-US" altLang="ja-JP"/>
              <a:t>Edit Master text styles</a:t>
            </a:r>
          </a:p>
        </p:txBody>
      </p:sp>
      <p:sp>
        <p:nvSpPr>
          <p:cNvPr id="8" name="テキスト プレースホルダー 7"/>
          <p:cNvSpPr>
            <a:spLocks noGrp="1"/>
          </p:cNvSpPr>
          <p:nvPr>
            <p:ph type="body" sz="quarter" idx="11"/>
          </p:nvPr>
        </p:nvSpPr>
        <p:spPr>
          <a:xfrm>
            <a:off x="1296393" y="3923972"/>
            <a:ext cx="10305773" cy="1240661"/>
          </a:xfrm>
        </p:spPr>
        <p:txBody>
          <a:bodyPr numCol="2"/>
          <a:lstStyle>
            <a:lvl1pPr>
              <a:defRPr sz="2353"/>
            </a:lvl1p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38585649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58815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6830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895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2"/>
                    </a:gs>
                    <a:gs pos="99000">
                      <a:schemeClr val="tx2"/>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813415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1"/>
                    </a:gs>
                    <a:gs pos="99000">
                      <a:schemeClr val="tx1"/>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6290136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0813075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gradFill>
                  <a:gsLst>
                    <a:gs pos="1250">
                      <a:schemeClr val="tx2"/>
                    </a:gs>
                    <a:gs pos="99000">
                      <a:schemeClr val="tx2"/>
                    </a:gs>
                  </a:gsLst>
                  <a:lin ang="5400000" scaled="0"/>
                </a:gradFill>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7855495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3703190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259383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62158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8967" indent="-178967" defTabSz="175854">
              <a:spcBef>
                <a:spcPts val="1200"/>
              </a:spcBef>
              <a:buClr>
                <a:schemeClr val="tx1"/>
              </a:buClr>
              <a:buFont typeface="Arial" pitchFamily="34" charset="0"/>
              <a:buChar char="•"/>
              <a:defRPr sz="2745" baseline="0">
                <a:latin typeface="+mn-lt"/>
              </a:defRPr>
            </a:lvl1pPr>
            <a:lvl2pPr marL="354820" indent="-175854"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1"/>
              </a:buClr>
              <a:buFont typeface="Arial" pitchFamily="34" charset="0"/>
              <a:buChar char="•"/>
              <a:defRPr sz="2745" baseline="0">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7115548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lvl1pPr>
              <a:defRPr baseline="0"/>
            </a:lvl1p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507755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スライド番号プレースホルダー 2"/>
          <p:cNvSpPr>
            <a:spLocks noGrp="1"/>
          </p:cNvSpPr>
          <p:nvPr>
            <p:ph type="sldNum" sz="quarter" idx="10"/>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969164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5420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008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585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26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スライド番号プレースホルダー 3"/>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9231566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38866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33BC7D4C-AFF9-8544-BED1-953245698F3F}"/>
              </a:ext>
            </a:extLst>
          </p:cNvPr>
          <p:cNvSpPr>
            <a:spLocks noGrp="1"/>
          </p:cNvSpPr>
          <p:nvPr>
            <p:ph type="title" hasCustomPrompt="1"/>
          </p:nvPr>
        </p:nvSpPr>
        <p:spPr>
          <a:xfrm>
            <a:off x="588262" y="3090445"/>
            <a:ext cx="5943600" cy="677108"/>
          </a:xfrm>
        </p:spPr>
        <p:txBody>
          <a:bodyPr wrap="square"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22" name="Text Placeholder 4">
            <a:extLst>
              <a:ext uri="{FF2B5EF4-FFF2-40B4-BE49-F238E27FC236}">
                <a16:creationId xmlns:a16="http://schemas.microsoft.com/office/drawing/2014/main" id="{3A8CEE4E-0DC2-0541-B79F-CA64A1CFBE60}"/>
              </a:ext>
            </a:extLst>
          </p:cNvPr>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127139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5210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1862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0596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3529551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4762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340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942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7208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spTree>
    <p:extLst>
      <p:ext uri="{BB962C8B-B14F-4D97-AF65-F5344CB8AC3E}">
        <p14:creationId xmlns:p14="http://schemas.microsoft.com/office/powerpoint/2010/main" val="102605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096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Video</a:t>
            </a:r>
          </a:p>
        </p:txBody>
      </p:sp>
    </p:spTree>
    <p:extLst>
      <p:ext uri="{BB962C8B-B14F-4D97-AF65-F5344CB8AC3E}">
        <p14:creationId xmlns:p14="http://schemas.microsoft.com/office/powerpoint/2010/main" val="92919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Section title</a:t>
            </a:r>
          </a:p>
        </p:txBody>
      </p:sp>
    </p:spTree>
    <p:extLst>
      <p:ext uri="{BB962C8B-B14F-4D97-AF65-F5344CB8AC3E}">
        <p14:creationId xmlns:p14="http://schemas.microsoft.com/office/powerpoint/2010/main" val="381203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78289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2755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Small 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724044"/>
          </a:xfrm>
        </p:spPr>
        <p:txBody>
          <a:bodyPr/>
          <a:lstStyle>
            <a:lvl1pPr>
              <a:defRPr sz="4705">
                <a:solidFill>
                  <a:schemeClr val="tx1"/>
                </a:solidFill>
                <a:latin typeface="+mn-ea"/>
                <a:ea typeface="+mn-ea"/>
              </a:defRPr>
            </a:lvl1pPr>
          </a:lstStyle>
          <a:p>
            <a:r>
              <a:rPr lang="en-US"/>
              <a:t>Click to edit Master title style</a:t>
            </a:r>
          </a:p>
        </p:txBody>
      </p:sp>
      <p:sp>
        <p:nvSpPr>
          <p:cNvPr id="3"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solidFill>
                  <a:schemeClr val="tx1"/>
                </a:solidFill>
                <a:latin typeface="+mn-ea"/>
                <a:ea typeface="+mn-ea"/>
                <a:cs typeface="+mn-cs"/>
              </a:defRPr>
            </a:lvl1pPr>
          </a:lstStyle>
          <a:p>
            <a:fld id="{27258FFF-F925-446B-8502-81C933981705}" type="slidenum">
              <a:rPr lang="en-US" altLang="ja-JP" smtClean="0"/>
              <a:pPr/>
              <a:t>‹#›</a:t>
            </a:fld>
            <a:endParaRPr lang="ja-JP" altLang="en-US"/>
          </a:p>
        </p:txBody>
      </p:sp>
    </p:spTree>
    <p:extLst>
      <p:ext uri="{BB962C8B-B14F-4D97-AF65-F5344CB8AC3E}">
        <p14:creationId xmlns:p14="http://schemas.microsoft.com/office/powerpoint/2010/main" val="250822646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フッター プレースホルダー 2"/>
          <p:cNvSpPr>
            <a:spLocks noGrp="1"/>
          </p:cNvSpPr>
          <p:nvPr>
            <p:ph type="ftr" sz="quarter" idx="10"/>
          </p:nvPr>
        </p:nvSpPr>
        <p:spPr/>
        <p:txBody>
          <a:bodyPr/>
          <a:lstStyle/>
          <a:p>
            <a:pPr defTabSz="1088078"/>
            <a:endParaRPr lang="en-US">
              <a:solidFill>
                <a:srgbClr val="505050"/>
              </a:solidFill>
            </a:endParaRPr>
          </a:p>
        </p:txBody>
      </p:sp>
      <p:sp>
        <p:nvSpPr>
          <p:cNvPr id="4" name="スライド番号プレースホルダー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a:solidFill>
                <a:srgbClr val="505050"/>
              </a:solidFill>
            </a:endParaRPr>
          </a:p>
        </p:txBody>
      </p:sp>
      <p:sp>
        <p:nvSpPr>
          <p:cNvPr id="5" name="Rectangle 3"/>
          <p:cNvSpPr/>
          <p:nvPr userDrawn="1"/>
        </p:nvSpPr>
        <p:spPr bwMode="auto">
          <a:xfrm>
            <a:off x="1" y="5429774"/>
            <a:ext cx="12188828" cy="142822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r" defTabSz="932111" fontAlgn="base">
              <a:spcBef>
                <a:spcPct val="0"/>
              </a:spcBef>
              <a:spcAft>
                <a:spcPct val="0"/>
              </a:spcAft>
            </a:pPr>
            <a:endParaRPr kumimoji="1" lang="en-US" sz="1800">
              <a:solidFill>
                <a:prstClr val="white"/>
              </a:solidFill>
            </a:endParaRPr>
          </a:p>
        </p:txBody>
      </p:sp>
    </p:spTree>
    <p:extLst>
      <p:ext uri="{BB962C8B-B14F-4D97-AF65-F5344CB8AC3E}">
        <p14:creationId xmlns:p14="http://schemas.microsoft.com/office/powerpoint/2010/main" val="16418550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F16DC-A04A-402F-B8F8-B0B657C63DA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110EF8A-8F72-49AD-AF18-0F7621E4624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3B090DD-CC60-4006-B540-67A9F73C056B}"/>
              </a:ext>
            </a:extLst>
          </p:cNvPr>
          <p:cNvSpPr>
            <a:spLocks noGrp="1"/>
          </p:cNvSpPr>
          <p:nvPr>
            <p:ph type="dt" sz="half" idx="10"/>
          </p:nvPr>
        </p:nvSpPr>
        <p:spPr/>
        <p:txBody>
          <a:bodyPr/>
          <a:lstStyle/>
          <a:p>
            <a:fld id="{81E9BFFF-5C8D-417F-8CC5-99EA8892DC82}" type="datetimeFigureOut">
              <a:rPr kumimoji="1" lang="ja-JP" altLang="en-US" smtClean="0"/>
              <a:t>2019/8/23</a:t>
            </a:fld>
            <a:endParaRPr kumimoji="1" lang="ja-JP" altLang="en-US"/>
          </a:p>
        </p:txBody>
      </p:sp>
      <p:sp>
        <p:nvSpPr>
          <p:cNvPr id="5" name="フッター プレースホルダー 4">
            <a:extLst>
              <a:ext uri="{FF2B5EF4-FFF2-40B4-BE49-F238E27FC236}">
                <a16:creationId xmlns:a16="http://schemas.microsoft.com/office/drawing/2014/main" id="{5B5A1816-1CEA-492D-9CC2-A7EB80E8E70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76A6780-3A66-4082-AFC7-2E67BD36F08A}"/>
              </a:ext>
            </a:extLst>
          </p:cNvPr>
          <p:cNvSpPr>
            <a:spLocks noGrp="1"/>
          </p:cNvSpPr>
          <p:nvPr>
            <p:ph type="sldNum" sz="quarter" idx="12"/>
          </p:nvPr>
        </p:nvSpPr>
        <p:spPr/>
        <p:txBody>
          <a:bodyPr/>
          <a:lstStyle/>
          <a:p>
            <a:fld id="{0BA0FF1C-DE6D-4B64-93A5-2EDC454B2678}" type="slidenum">
              <a:rPr kumimoji="1" lang="ja-JP" altLang="en-US" smtClean="0"/>
              <a:t>‹#›</a:t>
            </a:fld>
            <a:endParaRPr kumimoji="1" lang="ja-JP" altLang="en-US"/>
          </a:p>
        </p:txBody>
      </p:sp>
    </p:spTree>
    <p:extLst>
      <p:ext uri="{BB962C8B-B14F-4D97-AF65-F5344CB8AC3E}">
        <p14:creationId xmlns:p14="http://schemas.microsoft.com/office/powerpoint/2010/main" val="42449499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82616" y="4051202"/>
            <a:ext cx="6273418" cy="1794661"/>
          </a:xfrm>
          <a:noFill/>
        </p:spPr>
        <p:txBody>
          <a:bodyPr lIns="146304" tIns="109728" rIns="146304" bIns="109728" anchor="b">
            <a:noAutofit/>
          </a:bodyPr>
          <a:lstStyle>
            <a:lvl1pPr marL="0" indent="0" algn="r">
              <a:spcBef>
                <a:spcPts val="0"/>
              </a:spcBef>
              <a:buNone/>
              <a:defRPr sz="2800" spc="0" baseline="0">
                <a:gradFill>
                  <a:gsLst>
                    <a:gs pos="0">
                      <a:schemeClr val="tx1"/>
                    </a:gs>
                    <a:gs pos="100000">
                      <a:schemeClr val="tx1"/>
                    </a:gs>
                  </a:gsLst>
                  <a:lin ang="5400000" scaled="0"/>
                </a:gradFill>
                <a:latin typeface="+mj-lt"/>
                <a:ea typeface="+mn-ea"/>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800" spc="-98" baseline="0">
                <a:gradFill>
                  <a:gsLst>
                    <a:gs pos="3333">
                      <a:schemeClr val="tx2"/>
                    </a:gs>
                    <a:gs pos="39000">
                      <a:schemeClr val="tx2"/>
                    </a:gs>
                  </a:gsLst>
                  <a:lin ang="5400000" scaled="0"/>
                </a:gradFill>
                <a:latin typeface="+mj-lt"/>
                <a:ea typeface="+mn-ea"/>
              </a:defRPr>
            </a:lvl1pPr>
          </a:lstStyle>
          <a:p>
            <a:r>
              <a:rPr lang="en-US" dirty="0"/>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413846" y="5886779"/>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3096795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FFFFFF">
                    <a:tint val="75000"/>
                  </a:srgbClr>
                </a:solidFill>
              </a:rPr>
              <a:pPr/>
              <a:t>‹#›</a:t>
            </a:fld>
            <a:endParaRPr lang="ja-JP" altLang="en-US">
              <a:solidFill>
                <a:srgbClr val="FFFFFF">
                  <a:tint val="75000"/>
                </a:srgbClr>
              </a:solidFill>
            </a:endParaRPr>
          </a:p>
        </p:txBody>
      </p:sp>
    </p:spTree>
    <p:extLst>
      <p:ext uri="{BB962C8B-B14F-4D97-AF65-F5344CB8AC3E}">
        <p14:creationId xmlns:p14="http://schemas.microsoft.com/office/powerpoint/2010/main" val="1007130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FFFFFF">
                    <a:tint val="75000"/>
                  </a:srgbClr>
                </a:solidFill>
              </a:rPr>
              <a:pPr/>
              <a:t>‹#›</a:t>
            </a:fld>
            <a:endParaRPr lang="ja-JP" altLang="en-US">
              <a:solidFill>
                <a:srgbClr val="FFFFFF">
                  <a:tint val="75000"/>
                </a:srgbClr>
              </a:solidFill>
            </a:endParaRPr>
          </a:p>
        </p:txBody>
      </p:sp>
    </p:spTree>
    <p:extLst>
      <p:ext uri="{BB962C8B-B14F-4D97-AF65-F5344CB8AC3E}">
        <p14:creationId xmlns:p14="http://schemas.microsoft.com/office/powerpoint/2010/main" val="843321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382825832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5214"/>
          </a:xfrm>
        </p:spPr>
        <p:txBody>
          <a:bodyPr>
            <a:spAutoFit/>
          </a:bodyPr>
          <a:lstStyle>
            <a:lvl1pPr>
              <a:defRPr sz="3200">
                <a:solidFill>
                  <a:srgbClr val="000000"/>
                </a:solidFill>
                <a:latin typeface="Yu Gothic UI" panose="020B0500000000000000" pitchFamily="50" charset="-128"/>
                <a:ea typeface="Yu Gothic UI" panose="020B0500000000000000" pitchFamily="50" charset="-128"/>
              </a:defRPr>
            </a:lvl1pPr>
            <a:lvl2pPr>
              <a:defRPr sz="2800">
                <a:solidFill>
                  <a:srgbClr val="000000"/>
                </a:solidFill>
                <a:latin typeface="Yu Gothic UI" panose="020B0500000000000000" pitchFamily="50" charset="-128"/>
                <a:ea typeface="Yu Gothic UI" panose="020B0500000000000000" pitchFamily="50" charset="-128"/>
              </a:defRPr>
            </a:lvl2pPr>
            <a:lvl3pPr>
              <a:defRPr sz="2400">
                <a:solidFill>
                  <a:srgbClr val="000000"/>
                </a:solidFill>
                <a:latin typeface="Yu Gothic UI" panose="020B0500000000000000" pitchFamily="50" charset="-128"/>
                <a:ea typeface="Yu Gothic UI" panose="020B0500000000000000" pitchFamily="50" charset="-128"/>
              </a:defRPr>
            </a:lvl3pPr>
            <a:lvl4pPr>
              <a:defRPr sz="2000">
                <a:solidFill>
                  <a:srgbClr val="000000"/>
                </a:solidFill>
                <a:latin typeface="Yu Gothic UI" panose="020B0500000000000000" pitchFamily="50" charset="-128"/>
                <a:ea typeface="Yu Gothic UI" panose="020B0500000000000000" pitchFamily="50" charset="-128"/>
              </a:defRPr>
            </a:lvl4pPr>
            <a:lvl5pPr>
              <a:defRPr sz="2000">
                <a:solidFill>
                  <a:srgbClr val="000000"/>
                </a:solidFill>
                <a:latin typeface="Yu Gothic UI" panose="020B0500000000000000" pitchFamily="50" charset="-128"/>
                <a:ea typeface="Yu Gothic UI" panose="020B05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29984423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87553292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31959223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97386363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74658874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lvl1pPr>
              <a:defRPr baseline="0">
                <a:latin typeface="Segoe UI" panose="020B0502040204020203" pitchFamily="34" charset="0"/>
                <a:ea typeface="メイリオ" panose="020B0604030504040204" pitchFamily="50" charset="-128"/>
              </a:defRPr>
            </a:lvl1pPr>
          </a:lstStyle>
          <a:p>
            <a:r>
              <a:rPr lang="ja-JP" altLang="en-US" dirty="0"/>
              <a:t>マスター タイトルの書式設定</a:t>
            </a:r>
            <a:endParaRPr lang="en-US" dirty="0"/>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42889920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4"/>
          </p:nvPr>
        </p:nvSpPr>
        <p:spPr>
          <a:xfrm>
            <a:off x="9413846" y="6464907"/>
            <a:ext cx="2742188" cy="364224"/>
          </a:xfrm>
        </p:spPr>
        <p:txBody>
          <a:bodyPr/>
          <a:lstStyle/>
          <a:p>
            <a:fld id="{B096BA3A-7840-470E-A799-24933E851897}" type="slidenum">
              <a:rPr kumimoji="1" lang="ja-JP" altLang="en-US" smtClean="0"/>
              <a:t>‹#›</a:t>
            </a:fld>
            <a:endParaRPr kumimoji="1" lang="ja-JP" altLang="en-US"/>
          </a:p>
        </p:txBody>
      </p:sp>
      <p:pic>
        <p:nvPicPr>
          <p:cNvPr id="5"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702"/>
            <a:ext cx="3223861" cy="690596"/>
          </a:xfrm>
          <a:prstGeom prst="rect">
            <a:avLst/>
          </a:prstGeom>
        </p:spPr>
      </p:pic>
      <p:sp>
        <p:nvSpPr>
          <p:cNvPr id="6" name="Text Box 3"/>
          <p:cNvSpPr txBox="1">
            <a:spLocks noChangeArrowheads="1"/>
          </p:cNvSpPr>
          <p:nvPr userDrawn="1"/>
        </p:nvSpPr>
        <p:spPr bwMode="blackWhite">
          <a:xfrm>
            <a:off x="282877" y="4884481"/>
            <a:ext cx="10702127" cy="176208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178967" indent="-171185" defTabSz="896386" fontAlgn="base">
              <a:spcBef>
                <a:spcPct val="20000"/>
              </a:spcBef>
              <a:spcAft>
                <a:spcPct val="0"/>
              </a:spcAft>
              <a:buFont typeface="Wingdings" pitchFamily="2" charset="2"/>
              <a:buChar char="n"/>
              <a:defRPr/>
            </a:pPr>
            <a:r>
              <a:rPr lang="ja-JP" altLang="en-US" sz="784" kern="0" dirty="0">
                <a:latin typeface="+mn-ea"/>
              </a:rPr>
              <a:t>本書に記載した情報は、本書各項目に関する発行日現在の </a:t>
            </a:r>
            <a:r>
              <a:rPr lang="en-US" altLang="ja-JP" sz="784" kern="0" dirty="0">
                <a:latin typeface="+mn-ea"/>
              </a:rPr>
              <a:t>Microsoft </a:t>
            </a:r>
            <a:r>
              <a:rPr lang="ja-JP" altLang="en-US" sz="784" kern="0" dirty="0">
                <a:latin typeface="+mn-ea"/>
              </a:rPr>
              <a:t>の見解を表明するものです。</a:t>
            </a:r>
            <a:r>
              <a:rPr lang="en-US" altLang="ja-JP" sz="784" kern="0" dirty="0">
                <a:latin typeface="+mn-ea"/>
              </a:rPr>
              <a:t>Microsoft</a:t>
            </a:r>
            <a:r>
              <a:rPr lang="ja-JP" altLang="en-US" sz="784" kern="0" dirty="0">
                <a:latin typeface="+mn-ea"/>
              </a:rPr>
              <a:t>は絶えず変化する市場に対応しなければならないため、ここに記載した情報に対していかなる責務を負うものではなく、提示された情報の信憑性については保証できません。</a:t>
            </a:r>
          </a:p>
          <a:p>
            <a:pPr marL="178967" indent="-171185" defTabSz="896386" fontAlgn="base">
              <a:spcBef>
                <a:spcPct val="20000"/>
              </a:spcBef>
              <a:spcAft>
                <a:spcPct val="0"/>
              </a:spcAft>
              <a:buFont typeface="Wingdings" pitchFamily="2" charset="2"/>
              <a:buChar char="n"/>
              <a:defRPr/>
            </a:pPr>
            <a:r>
              <a:rPr lang="ja-JP" altLang="en-US" sz="784" kern="0" dirty="0">
                <a:latin typeface="+mn-ea"/>
              </a:rPr>
              <a:t>本書は情報提供のみを目的としています。 </a:t>
            </a:r>
            <a:r>
              <a:rPr lang="en-US" altLang="ja-JP" sz="784" kern="0" dirty="0">
                <a:latin typeface="+mn-ea"/>
              </a:rPr>
              <a:t>Microsoft </a:t>
            </a:r>
            <a:r>
              <a:rPr lang="ja-JP" altLang="en-US" sz="784" kern="0" dirty="0">
                <a:latin typeface="+mn-ea"/>
              </a:rPr>
              <a:t>は、明示的または暗示的を問わず、本書にいかなる保証も与えるものではありません。</a:t>
            </a:r>
          </a:p>
          <a:p>
            <a:pPr marL="178967" indent="-171185" defTabSz="896386" fontAlgn="base">
              <a:spcBef>
                <a:spcPct val="20000"/>
              </a:spcBef>
              <a:spcAft>
                <a:spcPct val="0"/>
              </a:spcAft>
              <a:buFont typeface="Wingdings" pitchFamily="2" charset="2"/>
              <a:buChar char="n"/>
              <a:defRPr/>
            </a:pPr>
            <a:r>
              <a:rPr lang="ja-JP" altLang="en-US" sz="784" kern="0" dirty="0">
                <a:latin typeface="+mn-ea"/>
              </a:rPr>
              <a:t>すべての当該著作権法を遵守することはお客様の責務です。</a:t>
            </a:r>
            <a:r>
              <a:rPr lang="en-US" altLang="ja-JP" sz="784" kern="0" dirty="0">
                <a:latin typeface="+mn-ea"/>
              </a:rPr>
              <a:t>Microsoft</a:t>
            </a:r>
            <a:r>
              <a:rPr lang="ja-JP" altLang="en-US" sz="784" kern="0" dirty="0">
                <a:latin typeface="+mn-ea"/>
              </a:rPr>
              <a:t>の書面による明確な許可なく、本書の如何なる部分についても、転載や検索システムへの格納または挿入を行うことは、どのような形式または手段（電子的、機械的、複写、レコーディング、その他）、および目的であっても禁じられています。</a:t>
            </a:r>
            <a:br>
              <a:rPr lang="en-US" altLang="ja-JP" sz="784" kern="0" dirty="0">
                <a:latin typeface="+mn-ea"/>
              </a:rPr>
            </a:br>
            <a:r>
              <a:rPr lang="ja-JP" altLang="en-US" sz="784" kern="0" dirty="0">
                <a:latin typeface="+mn-ea"/>
              </a:rPr>
              <a:t>これらは著作権保護された権利を制限するものではありません。</a:t>
            </a:r>
          </a:p>
          <a:p>
            <a:pPr marL="178967" indent="-171185" defTabSz="896386" fontAlgn="base">
              <a:spcBef>
                <a:spcPct val="20000"/>
              </a:spcBef>
              <a:spcAft>
                <a:spcPct val="0"/>
              </a:spcAft>
              <a:buFont typeface="Wingdings" pitchFamily="2" charset="2"/>
              <a:buChar char="n"/>
              <a:defRPr/>
            </a:pPr>
            <a:r>
              <a:rPr lang="en-US" altLang="ja-JP" sz="784" kern="0" dirty="0">
                <a:latin typeface="+mn-ea"/>
              </a:rPr>
              <a:t>Microsoft</a:t>
            </a:r>
            <a:r>
              <a:rPr lang="ja-JP" altLang="en-US" sz="784" kern="0" dirty="0">
                <a:latin typeface="+mn-ea"/>
              </a:rPr>
              <a:t>は、本書の内容を保護する特許、特許出願書、商標、著作権、またはその他の知的財産権を保有する場合があります。</a:t>
            </a:r>
            <a:r>
              <a:rPr lang="en-US" altLang="ja-JP" sz="784" kern="0" dirty="0">
                <a:latin typeface="+mn-ea"/>
              </a:rPr>
              <a:t>Microsoft</a:t>
            </a:r>
            <a:r>
              <a:rPr lang="ja-JP" altLang="en-US" sz="784" kern="0" dirty="0">
                <a:latin typeface="+mn-ea"/>
              </a:rPr>
              <a:t>から書面によるライセンス契約が明確に供給される場合を除いて、本書の提供はこれらの特許、商標、著作権、またはその他の知的財産へのライセンスを与えるものではありません。</a:t>
            </a:r>
          </a:p>
          <a:p>
            <a:pPr marL="7782" defTabSz="896386" fontAlgn="base">
              <a:spcBef>
                <a:spcPct val="20000"/>
              </a:spcBef>
              <a:spcAft>
                <a:spcPct val="0"/>
              </a:spcAft>
              <a:defRPr/>
            </a:pPr>
            <a:r>
              <a:rPr lang="en-US" altLang="ja-JP" sz="784" kern="0" dirty="0">
                <a:latin typeface="+mn-ea"/>
              </a:rPr>
              <a:t>© 2018 Microsoft Corporation. All rights reserved.</a:t>
            </a:r>
          </a:p>
          <a:p>
            <a:pPr marL="7782" defTabSz="896386" fontAlgn="base">
              <a:spcBef>
                <a:spcPct val="20000"/>
              </a:spcBef>
              <a:spcAft>
                <a:spcPct val="0"/>
              </a:spcAft>
              <a:defRPr/>
            </a:pPr>
            <a:r>
              <a:rPr lang="en-US" altLang="ja-JP" sz="784" kern="0" dirty="0">
                <a:latin typeface="+mn-ea"/>
              </a:rPr>
              <a:t>Microsoft, Windows, </a:t>
            </a:r>
            <a:r>
              <a:rPr lang="ja-JP" altLang="en-US" sz="784" kern="0" dirty="0">
                <a:latin typeface="+mn-ea"/>
              </a:rPr>
              <a:t>その他本文中に登場した各製品名は、</a:t>
            </a:r>
            <a:r>
              <a:rPr lang="en-US" altLang="ja-JP" sz="784" kern="0" dirty="0">
                <a:latin typeface="+mn-ea"/>
              </a:rPr>
              <a:t>Microsoft Corporation </a:t>
            </a:r>
            <a:r>
              <a:rPr lang="ja-JP" altLang="en-US" sz="784" kern="0" dirty="0">
                <a:latin typeface="+mn-ea"/>
              </a:rPr>
              <a:t>の米国およびその他の国における登録商標または商標です。</a:t>
            </a:r>
          </a:p>
          <a:p>
            <a:pPr marL="7782" defTabSz="896386" fontAlgn="base">
              <a:spcBef>
                <a:spcPct val="20000"/>
              </a:spcBef>
              <a:spcAft>
                <a:spcPct val="0"/>
              </a:spcAft>
              <a:defRPr/>
            </a:pPr>
            <a:r>
              <a:rPr lang="ja-JP" altLang="en-US" sz="784" kern="0" dirty="0">
                <a:latin typeface="+mn-ea"/>
              </a:rPr>
              <a:t>その他、記載されている会社名および製品名は、一般に各社の商標です。</a:t>
            </a:r>
          </a:p>
        </p:txBody>
      </p:sp>
    </p:spTree>
    <p:extLst>
      <p:ext uri="{BB962C8B-B14F-4D97-AF65-F5344CB8AC3E}">
        <p14:creationId xmlns:p14="http://schemas.microsoft.com/office/powerpoint/2010/main" val="126967106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Master -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aseline="0">
                <a:latin typeface="Segoe UI" panose="020B0502040204020203" pitchFamily="34" charset="0"/>
                <a:ea typeface="メイリオ" panose="020B0604030504040204" pitchFamily="50" charset="-128"/>
              </a:defRPr>
            </a:lvl1pPr>
          </a:lstStyle>
          <a:p>
            <a:r>
              <a:rPr lang="ja-JP" altLang="en-US" dirty="0"/>
              <a:t>マスター タイトルの書式設定</a:t>
            </a:r>
            <a:endParaRPr lang="en-US" dirty="0"/>
          </a:p>
        </p:txBody>
      </p:sp>
      <p:sp>
        <p:nvSpPr>
          <p:cNvPr id="5" name="Content Placeholder 4"/>
          <p:cNvSpPr>
            <a:spLocks noGrp="1"/>
          </p:cNvSpPr>
          <p:nvPr>
            <p:ph sz="quarter" idx="10"/>
          </p:nvPr>
        </p:nvSpPr>
        <p:spPr>
          <a:xfrm>
            <a:off x="264546" y="1262909"/>
            <a:ext cx="11697417" cy="5041277"/>
          </a:xfrm>
        </p:spPr>
        <p:txBody>
          <a:bodyPr/>
          <a:lstStyle>
            <a:lvl1pPr marL="457112" indent="-457112">
              <a:buFontTx/>
              <a:buBlip>
                <a:blip r:embed="rId2"/>
              </a:buBlip>
              <a:defRPr/>
            </a:lvl1pPr>
            <a:lvl2pPr marL="838035" indent="-322321">
              <a:buFont typeface="Arial" pitchFamily="34" charset="0"/>
              <a:buChar char="•"/>
              <a:defRPr/>
            </a:lvl2pPr>
            <a:lvl3pPr marL="1289286" indent="-257857">
              <a:buFont typeface="Courier New" pitchFamily="49" charset="0"/>
              <a:buChar char="o"/>
              <a:defRPr/>
            </a:lvl3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6015912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168272"/>
            <a:ext cx="10972800" cy="428628"/>
          </a:xfrm>
        </p:spPr>
        <p:txBody>
          <a:bodyPr>
            <a:noAutofit/>
          </a:bodyPr>
          <a:lstStyle>
            <a:lvl1pPr algn="l">
              <a:defRPr sz="2800" b="0">
                <a:latin typeface="メイリオ" pitchFamily="50" charset="-128"/>
                <a:ea typeface="メイリオ" pitchFamily="50" charset="-128"/>
              </a:defRPr>
            </a:lvl1pPr>
          </a:lstStyle>
          <a:p>
            <a:r>
              <a:rPr kumimoji="1" lang="ja-JP" altLang="en-US" dirty="0"/>
              <a:t>マスタ タイトルの書式設定</a:t>
            </a:r>
          </a:p>
        </p:txBody>
      </p:sp>
      <p:sp>
        <p:nvSpPr>
          <p:cNvPr id="3" name="コンテンツ プレースホルダ 2"/>
          <p:cNvSpPr>
            <a:spLocks noGrp="1"/>
          </p:cNvSpPr>
          <p:nvPr>
            <p:ph idx="1" hasCustomPrompt="1"/>
          </p:nvPr>
        </p:nvSpPr>
        <p:spPr>
          <a:xfrm>
            <a:off x="609600" y="715926"/>
            <a:ext cx="10972800" cy="5713674"/>
          </a:xfrm>
        </p:spPr>
        <p:txBody>
          <a:bodyPr>
            <a:normAutofit/>
          </a:bodyPr>
          <a:lstStyle>
            <a:lvl1pPr>
              <a:buFont typeface="Wingdings" pitchFamily="2" charset="2"/>
              <a:buChar char="n"/>
              <a:defRPr sz="2800">
                <a:latin typeface="メイリオ" pitchFamily="50" charset="-128"/>
                <a:ea typeface="メイリオ" pitchFamily="50" charset="-128"/>
              </a:defRPr>
            </a:lvl1pPr>
            <a:lvl2pPr>
              <a:buFont typeface="Wingdings" pitchFamily="2" charset="2"/>
              <a:buChar char="Ø"/>
              <a:defRPr sz="2400">
                <a:latin typeface="メイリオ" pitchFamily="50" charset="-128"/>
                <a:ea typeface="メイリオ" pitchFamily="50" charset="-128"/>
              </a:defRPr>
            </a:lvl2pPr>
            <a:lvl3pPr>
              <a:buFont typeface="Wingdings" pitchFamily="2" charset="2"/>
              <a:buChar char="ü"/>
              <a:defRPr sz="2000">
                <a:latin typeface="メイリオ" pitchFamily="50" charset="-128"/>
                <a:ea typeface="メイリオ" pitchFamily="50" charset="-128"/>
              </a:defRPr>
            </a:lvl3pPr>
            <a:lvl4pPr>
              <a:buFont typeface="Arial" pitchFamily="34" charset="0"/>
              <a:buChar char="•"/>
              <a:defRPr sz="1800">
                <a:latin typeface="メイリオ" pitchFamily="50" charset="-128"/>
                <a:ea typeface="メイリオ" pitchFamily="50" charset="-128"/>
              </a:defRPr>
            </a:lvl4pPr>
            <a:lvl5pPr>
              <a:defRPr sz="1600">
                <a:latin typeface="メイリオ" pitchFamily="50" charset="-128"/>
                <a:ea typeface="メイリオ" pitchFamily="50" charset="-12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Line 4"/>
          <p:cNvSpPr>
            <a:spLocks noChangeShapeType="1"/>
          </p:cNvSpPr>
          <p:nvPr userDrawn="1"/>
        </p:nvSpPr>
        <p:spPr bwMode="auto">
          <a:xfrm>
            <a:off x="304800" y="596900"/>
            <a:ext cx="11582400" cy="0"/>
          </a:xfrm>
          <a:prstGeom prst="line">
            <a:avLst/>
          </a:prstGeom>
          <a:noFill/>
          <a:ln w="38100" cmpd="dbl">
            <a:solidFill>
              <a:srgbClr val="808080"/>
            </a:solidFill>
            <a:round/>
            <a:headEnd type="none" w="sm" len="sm"/>
            <a:tailEnd type="none" w="sm" len="sm"/>
          </a:ln>
          <a:effectLst/>
        </p:spPr>
        <p:txBody>
          <a:bodyPr/>
          <a:lstStyle/>
          <a:p>
            <a:pPr>
              <a:defRPr/>
            </a:pPr>
            <a:endParaRPr lang="ja-JP" altLang="en-US">
              <a:solidFill>
                <a:prstClr val="black"/>
              </a:solidFill>
              <a:latin typeface="メイリオ" pitchFamily="50" charset="-128"/>
            </a:endParaRPr>
          </a:p>
        </p:txBody>
      </p:sp>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defRPr/>
            </a:pPr>
            <a:endParaRPr lang="ja-JP" altLang="en-US">
              <a:solidFill>
                <a:prstClr val="black"/>
              </a:solidFill>
              <a:latin typeface="メイリオ" pitchFamily="50" charset="-128"/>
            </a:endParaRPr>
          </a:p>
        </p:txBody>
      </p:sp>
      <p:sp>
        <p:nvSpPr>
          <p:cNvPr id="9"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solidFill>
                  <a:srgbClr val="EEECE1">
                    <a:lumMod val="10000"/>
                  </a:srgbClr>
                </a:solidFill>
              </a:rPr>
              <a:pPr/>
              <a:t>‹#›</a:t>
            </a:fld>
            <a:endParaRPr lang="ja-JP" altLang="en-US" dirty="0">
              <a:solidFill>
                <a:srgbClr val="EEECE1">
                  <a:lumMod val="10000"/>
                </a:srgbClr>
              </a:solidFill>
            </a:endParaRPr>
          </a:p>
        </p:txBody>
      </p:sp>
    </p:spTree>
    <p:extLst>
      <p:ext uri="{BB962C8B-B14F-4D97-AF65-F5344CB8AC3E}">
        <p14:creationId xmlns:p14="http://schemas.microsoft.com/office/powerpoint/2010/main" val="11400472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994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61192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436978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310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4370"/>
            <a:ext cx="6436579"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197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05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1147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99073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870309" y="457200"/>
            <a:ext cx="7539737"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50B25515-8064-4BD3-84AA-DA3CB13A9A6E}"/>
              </a:ext>
            </a:extLst>
          </p:cNvPr>
          <p:cNvSpPr>
            <a:spLocks noGrp="1"/>
          </p:cNvSpPr>
          <p:nvPr>
            <p:ph type="body" sz="quarter" idx="10"/>
          </p:nvPr>
        </p:nvSpPr>
        <p:spPr>
          <a:xfrm>
            <a:off x="1866246" y="1011238"/>
            <a:ext cx="7544300" cy="430887"/>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7C1AF99-B10D-4276-927D-D96E0A2C1FC9}"/>
              </a:ext>
            </a:extLst>
          </p:cNvPr>
          <p:cNvSpPr>
            <a:spLocks noGrp="1"/>
          </p:cNvSpPr>
          <p:nvPr>
            <p:ph type="body" sz="quarter" idx="11"/>
          </p:nvPr>
        </p:nvSpPr>
        <p:spPr>
          <a:xfrm>
            <a:off x="584200"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7" name="Text Placeholder 5">
            <a:extLst>
              <a:ext uri="{FF2B5EF4-FFF2-40B4-BE49-F238E27FC236}">
                <a16:creationId xmlns:a16="http://schemas.microsoft.com/office/drawing/2014/main" id="{30A2424F-60EE-438E-BE2E-1A3542EECCE0}"/>
              </a:ext>
            </a:extLst>
          </p:cNvPr>
          <p:cNvSpPr>
            <a:spLocks noGrp="1"/>
          </p:cNvSpPr>
          <p:nvPr>
            <p:ph type="body" sz="quarter" idx="12"/>
          </p:nvPr>
        </p:nvSpPr>
        <p:spPr>
          <a:xfrm>
            <a:off x="4830262"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8" name="Text Placeholder 5">
            <a:extLst>
              <a:ext uri="{FF2B5EF4-FFF2-40B4-BE49-F238E27FC236}">
                <a16:creationId xmlns:a16="http://schemas.microsoft.com/office/drawing/2014/main" id="{621BA0FA-96C9-4714-A62E-B66D9A4678A7}"/>
              </a:ext>
            </a:extLst>
          </p:cNvPr>
          <p:cNvSpPr>
            <a:spLocks noGrp="1"/>
          </p:cNvSpPr>
          <p:nvPr>
            <p:ph type="body" sz="quarter" idx="13"/>
          </p:nvPr>
        </p:nvSpPr>
        <p:spPr>
          <a:xfrm>
            <a:off x="584200"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635F81E2-D0F0-4B08-920A-08E4C6C10E88}"/>
              </a:ext>
            </a:extLst>
          </p:cNvPr>
          <p:cNvSpPr>
            <a:spLocks noGrp="1"/>
          </p:cNvSpPr>
          <p:nvPr>
            <p:ph type="body" sz="quarter" idx="14"/>
          </p:nvPr>
        </p:nvSpPr>
        <p:spPr>
          <a:xfrm>
            <a:off x="4830262"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482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4426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67158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spTree>
    <p:extLst>
      <p:ext uri="{BB962C8B-B14F-4D97-AF65-F5344CB8AC3E}">
        <p14:creationId xmlns:p14="http://schemas.microsoft.com/office/powerpoint/2010/main" val="261121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32425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41859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58894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32563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03833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32446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8966123"/>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43480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034290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5353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39" Type="http://schemas.openxmlformats.org/officeDocument/2006/relationships/slideLayout" Target="../slideLayouts/slideLayout215.xml"/><Relationship Id="rId21" Type="http://schemas.openxmlformats.org/officeDocument/2006/relationships/slideLayout" Target="../slideLayouts/slideLayout197.xml"/><Relationship Id="rId34" Type="http://schemas.openxmlformats.org/officeDocument/2006/relationships/slideLayout" Target="../slideLayouts/slideLayout210.xml"/><Relationship Id="rId7" Type="http://schemas.openxmlformats.org/officeDocument/2006/relationships/slideLayout" Target="../slideLayouts/slideLayout18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29" Type="http://schemas.openxmlformats.org/officeDocument/2006/relationships/slideLayout" Target="../slideLayouts/slideLayout205.xml"/><Relationship Id="rId41" Type="http://schemas.openxmlformats.org/officeDocument/2006/relationships/image" Target="../media/image12.emf"/><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32" Type="http://schemas.openxmlformats.org/officeDocument/2006/relationships/slideLayout" Target="../slideLayouts/slideLayout208.xml"/><Relationship Id="rId37" Type="http://schemas.openxmlformats.org/officeDocument/2006/relationships/slideLayout" Target="../slideLayouts/slideLayout213.xml"/><Relationship Id="rId40" Type="http://schemas.openxmlformats.org/officeDocument/2006/relationships/theme" Target="../theme/theme10.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28" Type="http://schemas.openxmlformats.org/officeDocument/2006/relationships/slideLayout" Target="../slideLayouts/slideLayout204.xml"/><Relationship Id="rId36" Type="http://schemas.openxmlformats.org/officeDocument/2006/relationships/slideLayout" Target="../slideLayouts/slideLayout212.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31" Type="http://schemas.openxmlformats.org/officeDocument/2006/relationships/slideLayout" Target="../slideLayouts/slideLayout207.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slideLayout" Target="../slideLayouts/slideLayout203.xml"/><Relationship Id="rId30" Type="http://schemas.openxmlformats.org/officeDocument/2006/relationships/slideLayout" Target="../slideLayouts/slideLayout206.xml"/><Relationship Id="rId35" Type="http://schemas.openxmlformats.org/officeDocument/2006/relationships/slideLayout" Target="../slideLayouts/slideLayout211.xml"/><Relationship Id="rId8" Type="http://schemas.openxmlformats.org/officeDocument/2006/relationships/slideLayout" Target="../slideLayouts/slideLayout184.xml"/><Relationship Id="rId3" Type="http://schemas.openxmlformats.org/officeDocument/2006/relationships/slideLayout" Target="../slideLayouts/slideLayout179.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33" Type="http://schemas.openxmlformats.org/officeDocument/2006/relationships/slideLayout" Target="../slideLayouts/slideLayout209.xml"/><Relationship Id="rId38" Type="http://schemas.openxmlformats.org/officeDocument/2006/relationships/slideLayout" Target="../slideLayouts/slideLayout2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4.emf"/><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image" Target="../media/image6.emf"/><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theme" Target="../theme/theme3.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image" Target="../media/image1.emf"/><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10.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41" Type="http://schemas.openxmlformats.org/officeDocument/2006/relationships/image" Target="../media/image12.emf"/><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theme" Target="../theme/theme6.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8" Type="http://schemas.openxmlformats.org/officeDocument/2006/relationships/slideLayout" Target="../slideLayouts/slideLayout87.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theme" Target="../theme/theme7.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6" Type="http://schemas.openxmlformats.org/officeDocument/2006/relationships/image" Target="../media/image1.emf"/><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theme" Target="../theme/theme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21" Type="http://schemas.openxmlformats.org/officeDocument/2006/relationships/image" Target="../media/image6.emf"/><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7710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7241622"/>
      </p:ext>
    </p:extLst>
  </p:cSld>
  <p:clrMap bg1="lt1" tx1="dk1" bg2="lt2" tx2="dk2" accent1="accent1" accent2="accent2" accent3="accent3" accent4="accent4" accent5="accent5" accent6="accent6" hlink="hlink" folHlink="folHlink"/>
  <p:sldLayoutIdLst>
    <p:sldLayoutId id="2147483729" r:id="rId1"/>
    <p:sldLayoutId id="2147483727" r:id="rId2"/>
    <p:sldLayoutId id="2147483730" r:id="rId3"/>
    <p:sldLayoutId id="2147483731" r:id="rId4"/>
    <p:sldLayoutId id="2147483714" r:id="rId5"/>
    <p:sldLayoutId id="2147483715" r:id="rId6"/>
    <p:sldLayoutId id="2147483716" r:id="rId7"/>
    <p:sldLayoutId id="2147483717" r:id="rId8"/>
    <p:sldLayoutId id="2147483718" r:id="rId9"/>
    <p:sldLayoutId id="2147483719" r:id="rId10"/>
    <p:sldLayoutId id="2147483720" r:id="rId11"/>
    <p:sldLayoutId id="2147483723" r:id="rId12"/>
    <p:sldLayoutId id="2147483728" r:id="rId13"/>
  </p:sldLayoutIdLst>
  <p:transition>
    <p:fade/>
  </p:transition>
  <p:hf sldNum="0" hdr="0" ftr="0" dt="0"/>
  <p:txStyles>
    <p:titleStyle>
      <a:lvl1pPr algn="l" defTabSz="932742" rtl="0" eaLnBrk="1" latinLnBrk="0" hangingPunct="1">
        <a:lnSpc>
          <a:spcPct val="100000"/>
        </a:lnSpc>
        <a:spcBef>
          <a:spcPct val="0"/>
        </a:spcBef>
        <a:buNone/>
        <a:defRPr lang="en-US" sz="4400" b="1" kern="1200" cap="none" spc="-50"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5060421"/>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 id="2147483983" r:id="rId33"/>
    <p:sldLayoutId id="2147483984" r:id="rId34"/>
    <p:sldLayoutId id="2147483985" r:id="rId35"/>
    <p:sldLayoutId id="2147483986" r:id="rId36"/>
    <p:sldLayoutId id="2147483987" r:id="rId37"/>
    <p:sldLayoutId id="2147483988" r:id="rId38"/>
    <p:sldLayoutId id="2147483989" r:id="rId3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1241401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49812" y="6606111"/>
            <a:ext cx="2742188" cy="251889"/>
          </a:xfrm>
          <a:prstGeom prst="rect">
            <a:avLst/>
          </a:prstGeom>
        </p:spPr>
        <p:txBody>
          <a:bodyPr vert="horz" lIns="91440" tIns="45720" rIns="91440" bIns="45720" rtlCol="0" anchor="ctr"/>
          <a:lstStyle>
            <a:lvl1pPr algn="r">
              <a:defRPr sz="980">
                <a:solidFill>
                  <a:schemeClr val="tx1">
                    <a:tint val="75000"/>
                  </a:schemeClr>
                </a:solidFill>
              </a:defRPr>
            </a:lvl1pPr>
          </a:lstStyle>
          <a:p>
            <a:fld id="{56AE791B-613B-4647-9101-A2DDB989CBD3}" type="slidenum">
              <a:rPr kumimoji="1" lang="ja-JP" altLang="en-US" smtClean="0"/>
              <a:pPr/>
              <a:t>‹#›</a:t>
            </a:fld>
            <a:endParaRPr kumimoji="1" lang="ja-JP" altLang="en-US"/>
          </a:p>
        </p:txBody>
      </p:sp>
      <p:pic>
        <p:nvPicPr>
          <p:cNvPr id="5" name="Picture 2"/>
          <p:cNvPicPr>
            <a:picLocks noChangeAspect="1"/>
          </p:cNvPicPr>
          <p:nvPr userDrawn="1"/>
        </p:nvPicPr>
        <p:blipFill>
          <a:blip r:embed="rId21"/>
          <a:stretch>
            <a:fillRect/>
          </a:stretch>
        </p:blipFill>
        <p:spPr>
          <a:xfrm>
            <a:off x="12323858" y="0"/>
            <a:ext cx="1396570" cy="6854324"/>
          </a:xfrm>
          <a:prstGeom prst="rect">
            <a:avLst/>
          </a:prstGeom>
        </p:spPr>
      </p:pic>
    </p:spTree>
    <p:extLst>
      <p:ext uri="{BB962C8B-B14F-4D97-AF65-F5344CB8AC3E}">
        <p14:creationId xmlns:p14="http://schemas.microsoft.com/office/powerpoint/2010/main" val="316268121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Lst>
  <p:transition>
    <p:fade/>
  </p:transition>
  <p:hf hdr="0" ftr="0" dt="0"/>
  <p:txStyles>
    <p:titleStyle>
      <a:lvl1pPr algn="l" defTabSz="914367" rtl="0" eaLnBrk="1" latinLnBrk="0" hangingPunct="1">
        <a:lnSpc>
          <a:spcPct val="90000"/>
        </a:lnSpc>
        <a:spcBef>
          <a:spcPct val="0"/>
        </a:spcBef>
        <a:buNone/>
        <a:defRPr kumimoji="1"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297"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348595"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2pPr>
      <a:lvl3pPr marL="530674" marR="0" indent="-182079"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3pPr>
      <a:lvl4pPr marL="704971"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4pPr>
      <a:lvl5pPr marL="879268" marR="0" indent="-174297" algn="l" defTabSz="175854"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pos="3917">
          <p15:clr>
            <a:srgbClr val="F26B43"/>
          </p15:clr>
        </p15:guide>
        <p15:guide id="3" pos="4206">
          <p15:clr>
            <a:srgbClr val="F26B43"/>
          </p15:clr>
        </p15:guide>
        <p15:guide id="4" pos="5358">
          <p15:clr>
            <a:srgbClr val="F26B43"/>
          </p15:clr>
        </p15:guide>
        <p15:guide id="5" pos="4781">
          <p15:clr>
            <a:srgbClr val="F26B43"/>
          </p15:clr>
        </p15:guide>
        <p15:guide id="6" pos="5934">
          <p15:clr>
            <a:srgbClr val="F26B43"/>
          </p15:clr>
        </p15:guide>
        <p15:guide id="7" pos="6509">
          <p15:clr>
            <a:srgbClr val="F26B43"/>
          </p15:clr>
        </p15:guide>
        <p15:guide id="8" pos="7085">
          <p15:clr>
            <a:srgbClr val="F26B43"/>
          </p15:clr>
        </p15:guide>
        <p15:guide id="9" pos="7662">
          <p15:clr>
            <a:srgbClr val="F26B43"/>
          </p15:clr>
        </p15:guide>
        <p15:guide id="10" pos="3629">
          <p15:clr>
            <a:srgbClr val="F26B43"/>
          </p15:clr>
        </p15:guide>
        <p15:guide id="11" pos="3053">
          <p15:clr>
            <a:srgbClr val="F26B43"/>
          </p15:clr>
        </p15:guide>
        <p15:guide id="12" pos="2477">
          <p15:clr>
            <a:srgbClr val="F26B43"/>
          </p15:clr>
        </p15:guide>
        <p15:guide id="13" pos="1901">
          <p15:clr>
            <a:srgbClr val="F26B43"/>
          </p15:clr>
        </p15:guide>
        <p15:guide id="14" pos="1325">
          <p15:clr>
            <a:srgbClr val="F26B43"/>
          </p15:clr>
        </p15:guide>
        <p15:guide id="15" pos="749">
          <p15:clr>
            <a:srgbClr val="F26B43"/>
          </p15:clr>
        </p15:guide>
        <p15:guide id="16" pos="173">
          <p15:clr>
            <a:srgbClr val="F26B43"/>
          </p15:clr>
        </p15:guide>
        <p15:guide id="17" orient="horz" pos="1916">
          <p15:clr>
            <a:srgbClr val="F26B43"/>
          </p15:clr>
        </p15:guide>
        <p15:guide id="18" orient="horz" pos="1340">
          <p15:clr>
            <a:srgbClr val="F26B43"/>
          </p15:clr>
        </p15:guide>
        <p15:guide id="19" orient="horz" pos="762">
          <p15:clr>
            <a:srgbClr val="F26B43"/>
          </p15:clr>
        </p15:guide>
        <p15:guide id="20" orient="horz" pos="186">
          <p15:clr>
            <a:srgbClr val="F26B43"/>
          </p15:clr>
        </p15:guide>
        <p15:guide id="21" orient="horz" pos="2490">
          <p15:clr>
            <a:srgbClr val="F26B43"/>
          </p15:clr>
        </p15:guide>
        <p15:guide id="22" orient="horz" pos="3068">
          <p15:clr>
            <a:srgbClr val="F26B43"/>
          </p15:clr>
        </p15:guide>
        <p15:guide id="23" orient="horz" pos="3644">
          <p15:clr>
            <a:srgbClr val="F26B43"/>
          </p15:clr>
        </p15:guide>
        <p15:guide id="24" orient="horz" pos="42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7710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0312090"/>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Lst>
  <p:transition>
    <p:fade/>
  </p:transition>
  <p:hf sldNum="0" hdr="0" ftr="0" dt="0"/>
  <p:txStyles>
    <p:titleStyle>
      <a:lvl1pPr algn="l" defTabSz="932742" rtl="0" eaLnBrk="1" latinLnBrk="0" hangingPunct="1">
        <a:lnSpc>
          <a:spcPct val="100000"/>
        </a:lnSpc>
        <a:spcBef>
          <a:spcPct val="0"/>
        </a:spcBef>
        <a:buNone/>
        <a:defRPr lang="en-US" sz="4400" b="1" kern="1200" cap="none" spc="-50"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pPr defTabSz="914367"/>
            <a:fld id="{B096BA3A-7840-470E-A799-24933E851897}" type="slidenum">
              <a:rPr lang="ja-JP" altLang="en-US" smtClean="0">
                <a:solidFill>
                  <a:srgbClr val="505050">
                    <a:tint val="75000"/>
                  </a:srgbClr>
                </a:solidFill>
              </a:rPr>
              <a:pPr defTabSz="914367"/>
              <a:t>‹#›</a:t>
            </a:fld>
            <a:endParaRPr lang="ja-JP" altLang="en-US">
              <a:solidFill>
                <a:srgbClr val="505050">
                  <a:tint val="75000"/>
                </a:srgbClr>
              </a:solidFill>
            </a:endParaRPr>
          </a:p>
        </p:txBody>
      </p:sp>
      <p:pic>
        <p:nvPicPr>
          <p:cNvPr id="5" name="Picture 4"/>
          <p:cNvPicPr>
            <a:picLocks noChangeAspect="1"/>
          </p:cNvPicPr>
          <p:nvPr userDrawn="1"/>
        </p:nvPicPr>
        <p:blipFill>
          <a:blip r:embed="rId15"/>
          <a:stretch>
            <a:fillRect/>
          </a:stretch>
        </p:blipFill>
        <p:spPr>
          <a:xfrm rot="5400000">
            <a:off x="9201300" y="2990699"/>
            <a:ext cx="6858000" cy="876602"/>
          </a:xfrm>
          <a:prstGeom prst="rect">
            <a:avLst/>
          </a:prstGeom>
        </p:spPr>
      </p:pic>
    </p:spTree>
    <p:extLst>
      <p:ext uri="{BB962C8B-B14F-4D97-AF65-F5344CB8AC3E}">
        <p14:creationId xmlns:p14="http://schemas.microsoft.com/office/powerpoint/2010/main" val="186532767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68508551"/>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1351556"/>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7710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9926322"/>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Lst>
  <p:transition>
    <p:fade/>
  </p:transition>
  <p:hf sldNum="0" hdr="0" ftr="0" dt="0"/>
  <p:txStyles>
    <p:titleStyle>
      <a:lvl1pPr algn="l" defTabSz="932742" rtl="0" eaLnBrk="1" latinLnBrk="0" hangingPunct="1">
        <a:lnSpc>
          <a:spcPct val="100000"/>
        </a:lnSpc>
        <a:spcBef>
          <a:spcPct val="0"/>
        </a:spcBef>
        <a:buNone/>
        <a:defRPr lang="en-US" sz="4400" b="1" kern="1200" cap="none" spc="-50"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49812" y="6606111"/>
            <a:ext cx="2742188" cy="251889"/>
          </a:xfrm>
          <a:prstGeom prst="rect">
            <a:avLst/>
          </a:prstGeom>
        </p:spPr>
        <p:txBody>
          <a:bodyPr vert="horz" lIns="91440" tIns="45720" rIns="91440" bIns="45720" rtlCol="0" anchor="ctr"/>
          <a:lstStyle>
            <a:lvl1pPr algn="r">
              <a:defRPr sz="980">
                <a:solidFill>
                  <a:schemeClr val="tx1">
                    <a:tint val="75000"/>
                  </a:schemeClr>
                </a:solidFill>
              </a:defRPr>
            </a:lvl1pPr>
          </a:lstStyle>
          <a:p>
            <a:fld id="{56AE791B-613B-4647-9101-A2DDB989CBD3}" type="slidenum">
              <a:rPr kumimoji="1" lang="ja-JP" altLang="en-US" smtClean="0"/>
              <a:pPr/>
              <a:t>‹#›</a:t>
            </a:fld>
            <a:endParaRPr kumimoji="1" lang="ja-JP" altLang="en-US"/>
          </a:p>
        </p:txBody>
      </p:sp>
      <p:pic>
        <p:nvPicPr>
          <p:cNvPr id="5" name="Picture 2"/>
          <p:cNvPicPr>
            <a:picLocks noChangeAspect="1"/>
          </p:cNvPicPr>
          <p:nvPr userDrawn="1"/>
        </p:nvPicPr>
        <p:blipFill>
          <a:blip r:embed="rId21"/>
          <a:stretch>
            <a:fillRect/>
          </a:stretch>
        </p:blipFill>
        <p:spPr>
          <a:xfrm>
            <a:off x="12323858" y="0"/>
            <a:ext cx="1396570" cy="6854324"/>
          </a:xfrm>
          <a:prstGeom prst="rect">
            <a:avLst/>
          </a:prstGeom>
        </p:spPr>
      </p:pic>
    </p:spTree>
    <p:extLst>
      <p:ext uri="{BB962C8B-B14F-4D97-AF65-F5344CB8AC3E}">
        <p14:creationId xmlns:p14="http://schemas.microsoft.com/office/powerpoint/2010/main" val="3400826008"/>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Lst>
  <p:transition>
    <p:fade/>
  </p:transition>
  <p:hf hdr="0" ftr="0" dt="0"/>
  <p:txStyles>
    <p:titleStyle>
      <a:lvl1pPr algn="l" defTabSz="914367" rtl="0" eaLnBrk="1" latinLnBrk="0" hangingPunct="1">
        <a:lnSpc>
          <a:spcPct val="90000"/>
        </a:lnSpc>
        <a:spcBef>
          <a:spcPct val="0"/>
        </a:spcBef>
        <a:buNone/>
        <a:defRPr kumimoji="1"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297"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348595"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2pPr>
      <a:lvl3pPr marL="530674" marR="0" indent="-182079"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3pPr>
      <a:lvl4pPr marL="704971"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4pPr>
      <a:lvl5pPr marL="879268" marR="0" indent="-174297" algn="l" defTabSz="175854"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pos="3917">
          <p15:clr>
            <a:srgbClr val="F26B43"/>
          </p15:clr>
        </p15:guide>
        <p15:guide id="3" pos="4206">
          <p15:clr>
            <a:srgbClr val="F26B43"/>
          </p15:clr>
        </p15:guide>
        <p15:guide id="4" pos="5358">
          <p15:clr>
            <a:srgbClr val="F26B43"/>
          </p15:clr>
        </p15:guide>
        <p15:guide id="5" pos="4781">
          <p15:clr>
            <a:srgbClr val="F26B43"/>
          </p15:clr>
        </p15:guide>
        <p15:guide id="6" pos="5934">
          <p15:clr>
            <a:srgbClr val="F26B43"/>
          </p15:clr>
        </p15:guide>
        <p15:guide id="7" pos="6509">
          <p15:clr>
            <a:srgbClr val="F26B43"/>
          </p15:clr>
        </p15:guide>
        <p15:guide id="8" pos="7085">
          <p15:clr>
            <a:srgbClr val="F26B43"/>
          </p15:clr>
        </p15:guide>
        <p15:guide id="9" pos="7662">
          <p15:clr>
            <a:srgbClr val="F26B43"/>
          </p15:clr>
        </p15:guide>
        <p15:guide id="10" pos="3629">
          <p15:clr>
            <a:srgbClr val="F26B43"/>
          </p15:clr>
        </p15:guide>
        <p15:guide id="11" pos="3053">
          <p15:clr>
            <a:srgbClr val="F26B43"/>
          </p15:clr>
        </p15:guide>
        <p15:guide id="12" pos="2477">
          <p15:clr>
            <a:srgbClr val="F26B43"/>
          </p15:clr>
        </p15:guide>
        <p15:guide id="13" pos="1901">
          <p15:clr>
            <a:srgbClr val="F26B43"/>
          </p15:clr>
        </p15:guide>
        <p15:guide id="14" pos="1325">
          <p15:clr>
            <a:srgbClr val="F26B43"/>
          </p15:clr>
        </p15:guide>
        <p15:guide id="15" pos="749">
          <p15:clr>
            <a:srgbClr val="F26B43"/>
          </p15:clr>
        </p15:guide>
        <p15:guide id="16" pos="173">
          <p15:clr>
            <a:srgbClr val="F26B43"/>
          </p15:clr>
        </p15:guide>
        <p15:guide id="17" orient="horz" pos="1916">
          <p15:clr>
            <a:srgbClr val="F26B43"/>
          </p15:clr>
        </p15:guide>
        <p15:guide id="18" orient="horz" pos="1340">
          <p15:clr>
            <a:srgbClr val="F26B43"/>
          </p15:clr>
        </p15:guide>
        <p15:guide id="19" orient="horz" pos="762">
          <p15:clr>
            <a:srgbClr val="F26B43"/>
          </p15:clr>
        </p15:guide>
        <p15:guide id="20" orient="horz" pos="186">
          <p15:clr>
            <a:srgbClr val="F26B43"/>
          </p15:clr>
        </p15:guide>
        <p15:guide id="21" orient="horz" pos="2490">
          <p15:clr>
            <a:srgbClr val="F26B43"/>
          </p15:clr>
        </p15:guide>
        <p15:guide id="22" orient="horz" pos="3068">
          <p15:clr>
            <a:srgbClr val="F26B43"/>
          </p15:clr>
        </p15:guide>
        <p15:guide id="23" orient="horz" pos="3644">
          <p15:clr>
            <a:srgbClr val="F26B43"/>
          </p15:clr>
        </p15:guide>
        <p15:guide id="24" orient="horz" pos="42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2.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2.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2.xml"/><Relationship Id="rId6" Type="http://schemas.openxmlformats.org/officeDocument/2006/relationships/hyperlink" Target="https://docs.microsoft.com/ja-jp/azure/machine-learning/studio/create-workspace#create-a-studio-workspace"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52.xml"/><Relationship Id="rId4" Type="http://schemas.openxmlformats.org/officeDocument/2006/relationships/hyperlink" Target="https://studio.azureml.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DACB5-7E71-445A-B9F0-21856C14A4E0}"/>
              </a:ext>
            </a:extLst>
          </p:cNvPr>
          <p:cNvSpPr>
            <a:spLocks noGrp="1"/>
          </p:cNvSpPr>
          <p:nvPr>
            <p:ph type="title" idx="4294967295"/>
          </p:nvPr>
        </p:nvSpPr>
        <p:spPr>
          <a:xfrm>
            <a:off x="269875" y="3017838"/>
            <a:ext cx="11652250" cy="822325"/>
          </a:xfrm>
        </p:spPr>
        <p:txBody>
          <a:bodyPr/>
          <a:lstStyle/>
          <a:p>
            <a:pPr algn="ctr"/>
            <a:r>
              <a:rPr lang="ja-JP" altLang="en-US" sz="5400" dirty="0">
                <a:latin typeface="Yu Gothic UI" panose="020B0500000000000000" pitchFamily="34" charset="-128"/>
                <a:ea typeface="Yu Gothic UI" panose="020B0500000000000000" pitchFamily="34" charset="-128"/>
              </a:rPr>
              <a:t>ワークスペースの作成</a:t>
            </a:r>
            <a:br>
              <a:rPr lang="en-US" altLang="ja-JP" sz="5400" dirty="0">
                <a:latin typeface="Yu Gothic UI" panose="020B0500000000000000" pitchFamily="34" charset="-128"/>
                <a:ea typeface="Yu Gothic UI" panose="020B0500000000000000" pitchFamily="34" charset="-128"/>
              </a:rPr>
            </a:br>
            <a:r>
              <a:rPr lang="ja-JP" altLang="en-US" sz="4000" b="1" dirty="0">
                <a:latin typeface="Yu Gothic UI" panose="020B0500000000000000" pitchFamily="34" charset="-128"/>
                <a:ea typeface="Yu Gothic UI" panose="020B0500000000000000" pitchFamily="34" charset="-128"/>
              </a:rPr>
              <a:t>無償ワークスペース</a:t>
            </a:r>
            <a:endParaRPr lang="ja-JP" altLang="en-US" sz="5400" b="1"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3466980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3A74A-8CB8-AB46-A58F-4FA40A423D35}"/>
              </a:ext>
            </a:extLst>
          </p:cNvPr>
          <p:cNvSpPr>
            <a:spLocks noGrp="1"/>
          </p:cNvSpPr>
          <p:nvPr>
            <p:ph type="title"/>
          </p:nvPr>
        </p:nvSpPr>
        <p:spPr/>
        <p:txBody>
          <a:bodyPr/>
          <a:lstStyle/>
          <a:p>
            <a:r>
              <a:rPr lang="en-US" altLang="ja-JP" dirty="0">
                <a:solidFill>
                  <a:schemeClr val="tx1"/>
                </a:solidFill>
                <a:latin typeface="+mn-ea"/>
              </a:rPr>
              <a:t>ML</a:t>
            </a:r>
            <a:r>
              <a:rPr lang="ja-JP" altLang="en-US">
                <a:solidFill>
                  <a:schemeClr val="tx1"/>
                </a:solidFill>
                <a:latin typeface="+mn-ea"/>
              </a:rPr>
              <a:t> </a:t>
            </a:r>
            <a:r>
              <a:rPr lang="en-US" altLang="ja-JP" dirty="0">
                <a:solidFill>
                  <a:schemeClr val="tx1"/>
                </a:solidFill>
                <a:latin typeface="+mn-ea"/>
              </a:rPr>
              <a:t>Studio</a:t>
            </a:r>
            <a:r>
              <a:rPr lang="ja-JP" altLang="en-US">
                <a:solidFill>
                  <a:schemeClr val="tx1"/>
                </a:solidFill>
                <a:latin typeface="+mn-ea"/>
              </a:rPr>
              <a:t> を開く（</a:t>
            </a:r>
            <a:r>
              <a:rPr lang="en-US" altLang="ja-JP" dirty="0">
                <a:solidFill>
                  <a:schemeClr val="tx1"/>
                </a:solidFill>
                <a:latin typeface="+mn-ea"/>
              </a:rPr>
              <a:t>1/3</a:t>
            </a:r>
            <a:r>
              <a:rPr lang="ja-JP" altLang="en-US">
                <a:solidFill>
                  <a:schemeClr val="tx1"/>
                </a:solidFill>
                <a:latin typeface="+mn-ea"/>
              </a:rPr>
              <a:t>）</a:t>
            </a:r>
            <a:endParaRPr lang="en-US" dirty="0">
              <a:solidFill>
                <a:schemeClr val="tx1"/>
              </a:solidFill>
            </a:endParaRPr>
          </a:p>
        </p:txBody>
      </p:sp>
      <p:sp>
        <p:nvSpPr>
          <p:cNvPr id="3" name="Rectangle 2">
            <a:extLst>
              <a:ext uri="{FF2B5EF4-FFF2-40B4-BE49-F238E27FC236}">
                <a16:creationId xmlns:a16="http://schemas.microsoft.com/office/drawing/2014/main" id="{61CDD053-45E1-3548-9D2B-C93CA7530E7D}"/>
              </a:ext>
            </a:extLst>
          </p:cNvPr>
          <p:cNvSpPr/>
          <p:nvPr/>
        </p:nvSpPr>
        <p:spPr>
          <a:xfrm>
            <a:off x="406926" y="151812"/>
            <a:ext cx="4839786" cy="400110"/>
          </a:xfrm>
          <a:prstGeom prst="rect">
            <a:avLst/>
          </a:prstGeom>
        </p:spPr>
        <p:txBody>
          <a:bodyPr wrap="none">
            <a:spAutoFit/>
          </a:bodyPr>
          <a:lstStyle/>
          <a:p>
            <a:r>
              <a:rPr lang="en-US" altLang="ja-JP" sz="2000" b="1" dirty="0">
                <a:solidFill>
                  <a:srgbClr val="0072C6"/>
                </a:solidFill>
                <a:latin typeface="Yu Gothic UI" panose="020B0500000000000000" pitchFamily="34" charset="-128"/>
                <a:ea typeface="Yu Gothic UI" panose="020B0500000000000000" pitchFamily="34" charset="-128"/>
              </a:rPr>
              <a:t>Free</a:t>
            </a:r>
            <a:r>
              <a:rPr lang="ja-JP" altLang="en-US" sz="2000" b="1">
                <a:solidFill>
                  <a:srgbClr val="0072C6"/>
                </a:solidFill>
                <a:latin typeface="Yu Gothic UI" panose="020B0500000000000000" pitchFamily="34" charset="-128"/>
                <a:ea typeface="Yu Gothic UI" panose="020B0500000000000000" pitchFamily="34" charset="-128"/>
              </a:rPr>
              <a:t> プランで </a:t>
            </a:r>
            <a:r>
              <a:rPr lang="en-US" altLang="ja-JP" sz="2000" b="1" dirty="0">
                <a:solidFill>
                  <a:srgbClr val="0072C6"/>
                </a:solidFill>
                <a:latin typeface="Yu Gothic UI" panose="020B0500000000000000" pitchFamily="34" charset="-128"/>
                <a:ea typeface="Yu Gothic UI" panose="020B0500000000000000" pitchFamily="34" charset="-128"/>
              </a:rPr>
              <a:t>Azure ML </a:t>
            </a:r>
            <a:r>
              <a:rPr lang="ja-JP" altLang="en-US" sz="2000" b="1">
                <a:solidFill>
                  <a:srgbClr val="0072C6"/>
                </a:solidFill>
                <a:latin typeface="Yu Gothic UI" panose="020B0500000000000000" pitchFamily="34" charset="-128"/>
                <a:ea typeface="Yu Gothic UI" panose="020B0500000000000000" pitchFamily="34" charset="-128"/>
              </a:rPr>
              <a:t>ワークスペースを作成</a:t>
            </a:r>
            <a:endParaRPr lang="en-US" sz="2000" b="1" dirty="0">
              <a:latin typeface="Yu Gothic UI" panose="020B0500000000000000" pitchFamily="34" charset="-128"/>
              <a:ea typeface="Yu Gothic UI" panose="020B0500000000000000" pitchFamily="34" charset="-128"/>
            </a:endParaRPr>
          </a:p>
        </p:txBody>
      </p:sp>
      <p:sp>
        <p:nvSpPr>
          <p:cNvPr id="4" name="テキスト プレースホルダー 3">
            <a:extLst>
              <a:ext uri="{FF2B5EF4-FFF2-40B4-BE49-F238E27FC236}">
                <a16:creationId xmlns:a16="http://schemas.microsoft.com/office/drawing/2014/main" id="{245A8C35-8176-EF42-A1C9-58C7E2A7FFF7}"/>
              </a:ext>
            </a:extLst>
          </p:cNvPr>
          <p:cNvSpPr txBox="1">
            <a:spLocks/>
          </p:cNvSpPr>
          <p:nvPr/>
        </p:nvSpPr>
        <p:spPr>
          <a:xfrm>
            <a:off x="406926" y="1252895"/>
            <a:ext cx="10230950" cy="6275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Segoe UI" panose="020B0502040204020203" pitchFamily="34" charset="0"/>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defTabSz="914367">
              <a:buNone/>
            </a:pPr>
            <a:r>
              <a:rPr lang="en-US" altLang="ja-JP" sz="2800" dirty="0">
                <a:solidFill>
                  <a:schemeClr val="tx1"/>
                </a:solidFill>
                <a:latin typeface="Yu Gothic UI"/>
                <a:ea typeface="Yu Gothic UI"/>
              </a:rPr>
              <a:t>Azure Machine Learning</a:t>
            </a:r>
            <a:r>
              <a:rPr lang="ja-JP" altLang="en-US" sz="2800">
                <a:solidFill>
                  <a:schemeClr val="tx1"/>
                </a:solidFill>
                <a:latin typeface="Yu Gothic UI"/>
                <a:ea typeface="Yu Gothic UI"/>
              </a:rPr>
              <a:t> では、 </a:t>
            </a:r>
            <a:r>
              <a:rPr lang="en-US" altLang="ja-JP" sz="2800" dirty="0">
                <a:solidFill>
                  <a:schemeClr val="tx1"/>
                </a:solidFill>
                <a:latin typeface="Yu Gothic UI"/>
                <a:ea typeface="Yu Gothic UI"/>
              </a:rPr>
              <a:t>Azure</a:t>
            </a:r>
            <a:r>
              <a:rPr lang="ja-JP" altLang="en-US" sz="2800">
                <a:solidFill>
                  <a:schemeClr val="tx1"/>
                </a:solidFill>
                <a:latin typeface="Yu Gothic UI"/>
                <a:ea typeface="Yu Gothic UI"/>
              </a:rPr>
              <a:t> </a:t>
            </a:r>
            <a:r>
              <a:rPr lang="en-US" altLang="ja-JP" sz="2800" dirty="0">
                <a:solidFill>
                  <a:schemeClr val="tx1"/>
                </a:solidFill>
                <a:latin typeface="Yu Gothic UI"/>
                <a:ea typeface="Yu Gothic UI"/>
              </a:rPr>
              <a:t>Machine</a:t>
            </a:r>
            <a:r>
              <a:rPr lang="ja-JP" altLang="en-US" sz="2800">
                <a:solidFill>
                  <a:schemeClr val="tx1"/>
                </a:solidFill>
                <a:latin typeface="Yu Gothic UI"/>
                <a:ea typeface="Yu Gothic UI"/>
              </a:rPr>
              <a:t> </a:t>
            </a:r>
            <a:r>
              <a:rPr lang="en-US" altLang="ja-JP" sz="2800" dirty="0">
                <a:solidFill>
                  <a:schemeClr val="tx1"/>
                </a:solidFill>
                <a:latin typeface="Yu Gothic UI"/>
                <a:ea typeface="Yu Gothic UI"/>
              </a:rPr>
              <a:t>Learning</a:t>
            </a:r>
            <a:r>
              <a:rPr lang="ja-JP" altLang="en-US" sz="2800">
                <a:solidFill>
                  <a:schemeClr val="tx1"/>
                </a:solidFill>
                <a:latin typeface="Yu Gothic UI"/>
                <a:ea typeface="Yu Gothic UI"/>
              </a:rPr>
              <a:t> </a:t>
            </a:r>
            <a:r>
              <a:rPr lang="en-US" altLang="ja-JP" sz="2800" dirty="0">
                <a:solidFill>
                  <a:schemeClr val="tx1"/>
                </a:solidFill>
                <a:latin typeface="Yu Gothic UI"/>
                <a:ea typeface="Yu Gothic UI"/>
              </a:rPr>
              <a:t>Studio</a:t>
            </a:r>
            <a:r>
              <a:rPr lang="ja-JP" altLang="en-US" sz="2800">
                <a:solidFill>
                  <a:schemeClr val="tx1"/>
                </a:solidFill>
                <a:latin typeface="Yu Gothic UI"/>
                <a:ea typeface="Yu Gothic UI"/>
              </a:rPr>
              <a:t> を使用して、分析モデルの作成を行います。</a:t>
            </a:r>
            <a:endParaRPr lang="en-US" altLang="ja-JP" sz="2800" dirty="0">
              <a:solidFill>
                <a:schemeClr val="tx1"/>
              </a:solidFill>
              <a:latin typeface="Yu Gothic UI"/>
              <a:ea typeface="Yu Gothic UI"/>
            </a:endParaRPr>
          </a:p>
        </p:txBody>
      </p:sp>
      <p:pic>
        <p:nvPicPr>
          <p:cNvPr id="5" name="図 9">
            <a:extLst>
              <a:ext uri="{FF2B5EF4-FFF2-40B4-BE49-F238E27FC236}">
                <a16:creationId xmlns:a16="http://schemas.microsoft.com/office/drawing/2014/main" id="{B5E9E220-0849-8A49-ACBB-F29384D210F5}"/>
              </a:ext>
            </a:extLst>
          </p:cNvPr>
          <p:cNvPicPr>
            <a:picLocks noChangeAspect="1"/>
          </p:cNvPicPr>
          <p:nvPr/>
        </p:nvPicPr>
        <p:blipFill>
          <a:blip r:embed="rId2"/>
          <a:stretch>
            <a:fillRect/>
          </a:stretch>
        </p:blipFill>
        <p:spPr>
          <a:xfrm>
            <a:off x="2174098" y="2722534"/>
            <a:ext cx="7843805" cy="3741942"/>
          </a:xfrm>
          <a:prstGeom prst="rect">
            <a:avLst/>
          </a:prstGeom>
        </p:spPr>
      </p:pic>
      <p:sp>
        <p:nvSpPr>
          <p:cNvPr id="6" name="正方形/長方形 10">
            <a:extLst>
              <a:ext uri="{FF2B5EF4-FFF2-40B4-BE49-F238E27FC236}">
                <a16:creationId xmlns:a16="http://schemas.microsoft.com/office/drawing/2014/main" id="{B0683C39-E215-0848-8009-3DCC3A2E2D48}"/>
              </a:ext>
            </a:extLst>
          </p:cNvPr>
          <p:cNvSpPr/>
          <p:nvPr/>
        </p:nvSpPr>
        <p:spPr>
          <a:xfrm>
            <a:off x="3521237" y="2149255"/>
            <a:ext cx="4760361" cy="1056042"/>
          </a:xfrm>
          <a:prstGeom prst="rect">
            <a:avLst/>
          </a:prstGeom>
        </p:spPr>
        <p:txBody>
          <a:bodyPr wrap="none">
            <a:spAutoFit/>
          </a:bodyPr>
          <a:lstStyle/>
          <a:p>
            <a:pPr defTabSz="914367"/>
            <a:r>
              <a:rPr lang="ja-JP" altLang="en-US" sz="3137">
                <a:solidFill>
                  <a:srgbClr val="505050"/>
                </a:solidFill>
                <a:latin typeface="Yu Gothic UI"/>
                <a:ea typeface="Yu Gothic UI"/>
                <a:hlinkClick r:id="rId3"/>
              </a:rPr>
              <a:t>https://studio.azureml.net</a:t>
            </a:r>
            <a:endParaRPr lang="en-US" altLang="ja-JP" sz="3137" dirty="0">
              <a:solidFill>
                <a:srgbClr val="505050"/>
              </a:solidFill>
              <a:latin typeface="Yu Gothic UI"/>
              <a:ea typeface="Yu Gothic UI"/>
            </a:endParaRPr>
          </a:p>
          <a:p>
            <a:pPr defTabSz="914367"/>
            <a:endParaRPr lang="en-US" altLang="ja-JP" sz="3137" dirty="0">
              <a:solidFill>
                <a:srgbClr val="505050"/>
              </a:solidFill>
              <a:latin typeface="Yu Gothic UI"/>
              <a:ea typeface="Yu Gothic UI"/>
            </a:endParaRPr>
          </a:p>
        </p:txBody>
      </p:sp>
      <p:sp>
        <p:nvSpPr>
          <p:cNvPr id="7" name="正方形/長方形 11">
            <a:extLst>
              <a:ext uri="{FF2B5EF4-FFF2-40B4-BE49-F238E27FC236}">
                <a16:creationId xmlns:a16="http://schemas.microsoft.com/office/drawing/2014/main" id="{7295AC47-742A-CC4E-B37A-4FBF153C605C}"/>
              </a:ext>
            </a:extLst>
          </p:cNvPr>
          <p:cNvSpPr/>
          <p:nvPr/>
        </p:nvSpPr>
        <p:spPr bwMode="auto">
          <a:xfrm>
            <a:off x="7050871" y="4889393"/>
            <a:ext cx="790964" cy="271187"/>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2353"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8" name="四角形吹き出し 5">
            <a:extLst>
              <a:ext uri="{FF2B5EF4-FFF2-40B4-BE49-F238E27FC236}">
                <a16:creationId xmlns:a16="http://schemas.microsoft.com/office/drawing/2014/main" id="{9C5F5F6E-5AEA-CC4C-AEBD-A30D66EC1597}"/>
              </a:ext>
            </a:extLst>
          </p:cNvPr>
          <p:cNvSpPr/>
          <p:nvPr/>
        </p:nvSpPr>
        <p:spPr bwMode="auto">
          <a:xfrm>
            <a:off x="6163999" y="5521419"/>
            <a:ext cx="5240004" cy="1169908"/>
          </a:xfrm>
          <a:prstGeom prst="wedgeRectCallout">
            <a:avLst>
              <a:gd name="adj1" fmla="val -21017"/>
              <a:gd name="adj2" fmla="val -78884"/>
            </a:avLst>
          </a:prstGeom>
          <a:solidFill>
            <a:srgbClr val="FFFFFF"/>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kumimoji="1" lang="en-US" altLang="ja-JP" sz="2353" kern="0">
                <a:solidFill>
                  <a:sysClr val="windowText" lastClr="000000"/>
                </a:solidFill>
                <a:latin typeface="Yu Gothic UI"/>
                <a:ea typeface="Yu Gothic UI"/>
                <a:cs typeface="Segoe UI" pitchFamily="34" charset="0"/>
              </a:rPr>
              <a:t>Free</a:t>
            </a:r>
            <a:r>
              <a:rPr kumimoji="1" lang="ja-JP" altLang="en-US" sz="2353" kern="0">
                <a:solidFill>
                  <a:sysClr val="windowText" lastClr="000000"/>
                </a:solidFill>
                <a:latin typeface="Yu Gothic UI"/>
                <a:ea typeface="Yu Gothic UI"/>
                <a:cs typeface="Segoe UI" pitchFamily="34" charset="0"/>
              </a:rPr>
              <a:t> プランのワークスペースを作成するには、こちらの </a:t>
            </a:r>
            <a:r>
              <a:rPr kumimoji="1" lang="en-US" altLang="ja-JP" sz="2353" kern="0">
                <a:solidFill>
                  <a:sysClr val="windowText" lastClr="000000"/>
                </a:solidFill>
                <a:latin typeface="Yu Gothic UI"/>
                <a:ea typeface="Yu Gothic UI"/>
                <a:cs typeface="Segoe UI" pitchFamily="34" charset="0"/>
              </a:rPr>
              <a:t>“Sign</a:t>
            </a:r>
            <a:r>
              <a:rPr kumimoji="1" lang="ja-JP" altLang="en-US" sz="2353" kern="0">
                <a:solidFill>
                  <a:sysClr val="windowText" lastClr="000000"/>
                </a:solidFill>
                <a:latin typeface="Yu Gothic UI"/>
                <a:ea typeface="Yu Gothic UI"/>
                <a:cs typeface="Segoe UI" pitchFamily="34" charset="0"/>
              </a:rPr>
              <a:t> </a:t>
            </a:r>
            <a:r>
              <a:rPr kumimoji="1" lang="en-US" altLang="ja-JP" sz="2353" kern="0">
                <a:solidFill>
                  <a:sysClr val="windowText" lastClr="000000"/>
                </a:solidFill>
                <a:latin typeface="Yu Gothic UI"/>
                <a:ea typeface="Yu Gothic UI"/>
                <a:cs typeface="Segoe UI" pitchFamily="34" charset="0"/>
              </a:rPr>
              <a:t>up</a:t>
            </a:r>
            <a:r>
              <a:rPr kumimoji="1" lang="ja-JP" altLang="en-US" sz="2353" kern="0">
                <a:solidFill>
                  <a:sysClr val="windowText" lastClr="000000"/>
                </a:solidFill>
                <a:latin typeface="Yu Gothic UI"/>
                <a:ea typeface="Yu Gothic UI"/>
                <a:cs typeface="Segoe UI" pitchFamily="34" charset="0"/>
              </a:rPr>
              <a:t> </a:t>
            </a:r>
            <a:r>
              <a:rPr kumimoji="1" lang="en-US" altLang="ja-JP" sz="2353" kern="0">
                <a:solidFill>
                  <a:sysClr val="windowText" lastClr="000000"/>
                </a:solidFill>
                <a:latin typeface="Yu Gothic UI"/>
                <a:ea typeface="Yu Gothic UI"/>
                <a:cs typeface="Segoe UI" pitchFamily="34" charset="0"/>
              </a:rPr>
              <a:t>here”</a:t>
            </a:r>
            <a:r>
              <a:rPr kumimoji="1" lang="ja-JP" altLang="en-US" sz="2353" kern="0">
                <a:solidFill>
                  <a:sysClr val="windowText" lastClr="000000"/>
                </a:solidFill>
                <a:latin typeface="Yu Gothic UI"/>
                <a:ea typeface="Yu Gothic UI"/>
                <a:cs typeface="Segoe UI" pitchFamily="34" charset="0"/>
              </a:rPr>
              <a:t>をクリックしてください。</a:t>
            </a:r>
          </a:p>
        </p:txBody>
      </p:sp>
    </p:spTree>
    <p:extLst>
      <p:ext uri="{BB962C8B-B14F-4D97-AF65-F5344CB8AC3E}">
        <p14:creationId xmlns:p14="http://schemas.microsoft.com/office/powerpoint/2010/main" val="42646228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3A74A-8CB8-AB46-A58F-4FA40A423D35}"/>
              </a:ext>
            </a:extLst>
          </p:cNvPr>
          <p:cNvSpPr>
            <a:spLocks noGrp="1"/>
          </p:cNvSpPr>
          <p:nvPr>
            <p:ph type="title"/>
          </p:nvPr>
        </p:nvSpPr>
        <p:spPr/>
        <p:txBody>
          <a:bodyPr/>
          <a:lstStyle/>
          <a:p>
            <a:r>
              <a:rPr lang="en-US" altLang="ja-JP" dirty="0">
                <a:solidFill>
                  <a:schemeClr val="tx1"/>
                </a:solidFill>
                <a:latin typeface="+mn-ea"/>
              </a:rPr>
              <a:t>ML</a:t>
            </a:r>
            <a:r>
              <a:rPr lang="ja-JP" altLang="en-US">
                <a:solidFill>
                  <a:schemeClr val="tx1"/>
                </a:solidFill>
                <a:latin typeface="+mn-ea"/>
              </a:rPr>
              <a:t> </a:t>
            </a:r>
            <a:r>
              <a:rPr lang="en-US" altLang="ja-JP" dirty="0">
                <a:solidFill>
                  <a:schemeClr val="tx1"/>
                </a:solidFill>
                <a:latin typeface="+mn-ea"/>
              </a:rPr>
              <a:t>Studio</a:t>
            </a:r>
            <a:r>
              <a:rPr lang="ja-JP" altLang="en-US">
                <a:solidFill>
                  <a:schemeClr val="tx1"/>
                </a:solidFill>
                <a:latin typeface="+mn-ea"/>
              </a:rPr>
              <a:t> を開く（</a:t>
            </a:r>
            <a:r>
              <a:rPr lang="en-US" altLang="ja-JP" dirty="0">
                <a:solidFill>
                  <a:schemeClr val="tx1"/>
                </a:solidFill>
                <a:latin typeface="+mn-ea"/>
              </a:rPr>
              <a:t>2/3</a:t>
            </a:r>
            <a:r>
              <a:rPr lang="ja-JP" altLang="en-US">
                <a:solidFill>
                  <a:schemeClr val="tx1"/>
                </a:solidFill>
                <a:latin typeface="+mn-ea"/>
              </a:rPr>
              <a:t>）</a:t>
            </a:r>
            <a:endParaRPr lang="en-US" dirty="0">
              <a:solidFill>
                <a:schemeClr val="tx1"/>
              </a:solidFill>
            </a:endParaRPr>
          </a:p>
        </p:txBody>
      </p:sp>
      <p:sp>
        <p:nvSpPr>
          <p:cNvPr id="3" name="Rectangle 2">
            <a:extLst>
              <a:ext uri="{FF2B5EF4-FFF2-40B4-BE49-F238E27FC236}">
                <a16:creationId xmlns:a16="http://schemas.microsoft.com/office/drawing/2014/main" id="{61CDD053-45E1-3548-9D2B-C93CA7530E7D}"/>
              </a:ext>
            </a:extLst>
          </p:cNvPr>
          <p:cNvSpPr/>
          <p:nvPr/>
        </p:nvSpPr>
        <p:spPr>
          <a:xfrm>
            <a:off x="406926" y="151812"/>
            <a:ext cx="4839786" cy="400110"/>
          </a:xfrm>
          <a:prstGeom prst="rect">
            <a:avLst/>
          </a:prstGeom>
        </p:spPr>
        <p:txBody>
          <a:bodyPr wrap="none">
            <a:spAutoFit/>
          </a:bodyPr>
          <a:lstStyle/>
          <a:p>
            <a:r>
              <a:rPr lang="en-US" altLang="ja-JP" sz="2000" b="1" dirty="0">
                <a:solidFill>
                  <a:srgbClr val="0072C6"/>
                </a:solidFill>
                <a:latin typeface="Yu Gothic UI" panose="020B0500000000000000" pitchFamily="34" charset="-128"/>
                <a:ea typeface="Yu Gothic UI" panose="020B0500000000000000" pitchFamily="34" charset="-128"/>
              </a:rPr>
              <a:t>Free</a:t>
            </a:r>
            <a:r>
              <a:rPr lang="ja-JP" altLang="en-US" sz="2000" b="1">
                <a:solidFill>
                  <a:srgbClr val="0072C6"/>
                </a:solidFill>
                <a:latin typeface="Yu Gothic UI" panose="020B0500000000000000" pitchFamily="34" charset="-128"/>
                <a:ea typeface="Yu Gothic UI" panose="020B0500000000000000" pitchFamily="34" charset="-128"/>
              </a:rPr>
              <a:t> プランで </a:t>
            </a:r>
            <a:r>
              <a:rPr lang="en-US" altLang="ja-JP" sz="2000" b="1" dirty="0">
                <a:solidFill>
                  <a:srgbClr val="0072C6"/>
                </a:solidFill>
                <a:latin typeface="Yu Gothic UI" panose="020B0500000000000000" pitchFamily="34" charset="-128"/>
                <a:ea typeface="Yu Gothic UI" panose="020B0500000000000000" pitchFamily="34" charset="-128"/>
              </a:rPr>
              <a:t>Azure ML </a:t>
            </a:r>
            <a:r>
              <a:rPr lang="ja-JP" altLang="en-US" sz="2000" b="1">
                <a:solidFill>
                  <a:srgbClr val="0072C6"/>
                </a:solidFill>
                <a:latin typeface="Yu Gothic UI" panose="020B0500000000000000" pitchFamily="34" charset="-128"/>
                <a:ea typeface="Yu Gothic UI" panose="020B0500000000000000" pitchFamily="34" charset="-128"/>
              </a:rPr>
              <a:t>ワークスペースを作成</a:t>
            </a:r>
            <a:endParaRPr lang="en-US" sz="2000" b="1" dirty="0">
              <a:latin typeface="Yu Gothic UI" panose="020B0500000000000000" pitchFamily="34" charset="-128"/>
              <a:ea typeface="Yu Gothic UI" panose="020B0500000000000000" pitchFamily="34" charset="-128"/>
            </a:endParaRPr>
          </a:p>
        </p:txBody>
      </p:sp>
      <p:sp>
        <p:nvSpPr>
          <p:cNvPr id="4" name="テキスト プレースホルダー 3">
            <a:extLst>
              <a:ext uri="{FF2B5EF4-FFF2-40B4-BE49-F238E27FC236}">
                <a16:creationId xmlns:a16="http://schemas.microsoft.com/office/drawing/2014/main" id="{596ADD9A-057E-2144-9250-70EF51D6B80C}"/>
              </a:ext>
            </a:extLst>
          </p:cNvPr>
          <p:cNvSpPr txBox="1">
            <a:spLocks/>
          </p:cNvSpPr>
          <p:nvPr/>
        </p:nvSpPr>
        <p:spPr>
          <a:xfrm>
            <a:off x="406926" y="1303271"/>
            <a:ext cx="11653523" cy="6275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Segoe UI" panose="020B0502040204020203" pitchFamily="34" charset="0"/>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defTabSz="914367">
              <a:buNone/>
            </a:pPr>
            <a:r>
              <a:rPr lang="ja-JP" altLang="en-US" sz="2800">
                <a:solidFill>
                  <a:schemeClr val="tx1"/>
                </a:solidFill>
                <a:latin typeface="Yu Gothic UI"/>
                <a:ea typeface="Yu Gothic UI"/>
              </a:rPr>
              <a:t>下図赤枠の、</a:t>
            </a:r>
            <a:r>
              <a:rPr lang="en-US" altLang="ja-JP" sz="2800" dirty="0">
                <a:solidFill>
                  <a:schemeClr val="tx1"/>
                </a:solidFill>
                <a:latin typeface="Yu Gothic UI"/>
                <a:ea typeface="Yu Gothic UI"/>
              </a:rPr>
              <a:t>”Sign</a:t>
            </a:r>
            <a:r>
              <a:rPr lang="ja-JP" altLang="en-US" sz="2800">
                <a:solidFill>
                  <a:schemeClr val="tx1"/>
                </a:solidFill>
                <a:latin typeface="Yu Gothic UI"/>
                <a:ea typeface="Yu Gothic UI"/>
              </a:rPr>
              <a:t> </a:t>
            </a:r>
            <a:r>
              <a:rPr lang="en-US" altLang="ja-JP" sz="2800" dirty="0">
                <a:solidFill>
                  <a:schemeClr val="tx1"/>
                </a:solidFill>
                <a:latin typeface="Yu Gothic UI"/>
                <a:ea typeface="Yu Gothic UI"/>
              </a:rPr>
              <a:t>In” </a:t>
            </a:r>
            <a:r>
              <a:rPr lang="ja-JP" altLang="en-US" sz="2800">
                <a:solidFill>
                  <a:schemeClr val="tx1"/>
                </a:solidFill>
                <a:latin typeface="Yu Gothic UI"/>
                <a:ea typeface="Yu Gothic UI"/>
              </a:rPr>
              <a:t>から </a:t>
            </a:r>
            <a:r>
              <a:rPr lang="en-US" altLang="ja-JP" sz="2800" dirty="0">
                <a:solidFill>
                  <a:schemeClr val="tx1"/>
                </a:solidFill>
                <a:latin typeface="Yu Gothic UI"/>
                <a:ea typeface="Yu Gothic UI"/>
              </a:rPr>
              <a:t>Machine</a:t>
            </a:r>
            <a:r>
              <a:rPr lang="ja-JP" altLang="en-US" sz="2800">
                <a:solidFill>
                  <a:schemeClr val="tx1"/>
                </a:solidFill>
                <a:latin typeface="Yu Gothic UI"/>
                <a:ea typeface="Yu Gothic UI"/>
              </a:rPr>
              <a:t> </a:t>
            </a:r>
            <a:r>
              <a:rPr lang="en-US" altLang="ja-JP" sz="2800" dirty="0">
                <a:solidFill>
                  <a:schemeClr val="tx1"/>
                </a:solidFill>
                <a:latin typeface="Yu Gothic UI"/>
                <a:ea typeface="Yu Gothic UI"/>
              </a:rPr>
              <a:t>Learning</a:t>
            </a:r>
            <a:r>
              <a:rPr lang="ja-JP" altLang="en-US" sz="2800">
                <a:solidFill>
                  <a:schemeClr val="tx1"/>
                </a:solidFill>
                <a:latin typeface="Yu Gothic UI"/>
                <a:ea typeface="Yu Gothic UI"/>
              </a:rPr>
              <a:t> </a:t>
            </a:r>
            <a:r>
              <a:rPr lang="en-US" altLang="ja-JP" sz="2800" dirty="0">
                <a:solidFill>
                  <a:schemeClr val="tx1"/>
                </a:solidFill>
                <a:latin typeface="Yu Gothic UI"/>
                <a:ea typeface="Yu Gothic UI"/>
              </a:rPr>
              <a:t>Studio</a:t>
            </a:r>
            <a:r>
              <a:rPr lang="ja-JP" altLang="en-US" sz="2800">
                <a:solidFill>
                  <a:schemeClr val="tx1"/>
                </a:solidFill>
                <a:latin typeface="Yu Gothic UI"/>
                <a:ea typeface="Yu Gothic UI"/>
              </a:rPr>
              <a:t>にサインインすることで、</a:t>
            </a:r>
            <a:r>
              <a:rPr lang="en-US" altLang="ja-JP" sz="2800" dirty="0">
                <a:solidFill>
                  <a:schemeClr val="tx1"/>
                </a:solidFill>
                <a:latin typeface="Yu Gothic UI"/>
                <a:ea typeface="Yu Gothic UI"/>
              </a:rPr>
              <a:t>Free </a:t>
            </a:r>
            <a:r>
              <a:rPr lang="ja-JP" altLang="en-US" sz="2800">
                <a:solidFill>
                  <a:schemeClr val="tx1"/>
                </a:solidFill>
                <a:latin typeface="Yu Gothic UI"/>
                <a:ea typeface="Yu Gothic UI"/>
              </a:rPr>
              <a:t>プランでご利用いただけます。</a:t>
            </a:r>
            <a:endParaRPr lang="en-US" altLang="ja-JP" sz="2800" dirty="0">
              <a:solidFill>
                <a:schemeClr val="tx1"/>
              </a:solidFill>
              <a:latin typeface="Yu Gothic UI"/>
              <a:ea typeface="Yu Gothic UI"/>
            </a:endParaRPr>
          </a:p>
        </p:txBody>
      </p:sp>
      <p:pic>
        <p:nvPicPr>
          <p:cNvPr id="5" name="図 8">
            <a:extLst>
              <a:ext uri="{FF2B5EF4-FFF2-40B4-BE49-F238E27FC236}">
                <a16:creationId xmlns:a16="http://schemas.microsoft.com/office/drawing/2014/main" id="{189F92EA-CCB8-3B42-B42F-E59736C829D9}"/>
              </a:ext>
            </a:extLst>
          </p:cNvPr>
          <p:cNvPicPr>
            <a:picLocks noChangeAspect="1"/>
          </p:cNvPicPr>
          <p:nvPr/>
        </p:nvPicPr>
        <p:blipFill>
          <a:blip r:embed="rId2"/>
          <a:stretch>
            <a:fillRect/>
          </a:stretch>
        </p:blipFill>
        <p:spPr>
          <a:xfrm>
            <a:off x="1573523" y="2237414"/>
            <a:ext cx="8211820" cy="3949866"/>
          </a:xfrm>
          <a:prstGeom prst="rect">
            <a:avLst/>
          </a:prstGeom>
        </p:spPr>
      </p:pic>
      <p:sp>
        <p:nvSpPr>
          <p:cNvPr id="6" name="正方形/長方形 9">
            <a:extLst>
              <a:ext uri="{FF2B5EF4-FFF2-40B4-BE49-F238E27FC236}">
                <a16:creationId xmlns:a16="http://schemas.microsoft.com/office/drawing/2014/main" id="{83454B45-1789-5449-B49A-0387897C6934}"/>
              </a:ext>
            </a:extLst>
          </p:cNvPr>
          <p:cNvSpPr/>
          <p:nvPr/>
        </p:nvSpPr>
        <p:spPr bwMode="auto">
          <a:xfrm>
            <a:off x="5017075" y="4159154"/>
            <a:ext cx="1366197" cy="337307"/>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2353"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7" name="四角形吹き出し 6">
            <a:extLst>
              <a:ext uri="{FF2B5EF4-FFF2-40B4-BE49-F238E27FC236}">
                <a16:creationId xmlns:a16="http://schemas.microsoft.com/office/drawing/2014/main" id="{CF675BD4-0C96-B143-9B46-4928E7A03084}"/>
              </a:ext>
            </a:extLst>
          </p:cNvPr>
          <p:cNvSpPr/>
          <p:nvPr/>
        </p:nvSpPr>
        <p:spPr bwMode="auto">
          <a:xfrm>
            <a:off x="3576382" y="5293015"/>
            <a:ext cx="7430236" cy="1353548"/>
          </a:xfrm>
          <a:prstGeom prst="wedgeRectCallout">
            <a:avLst>
              <a:gd name="adj1" fmla="val -20869"/>
              <a:gd name="adj2" fmla="val -106217"/>
            </a:avLst>
          </a:prstGeom>
          <a:solidFill>
            <a:srgbClr val="FFFFFF"/>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kumimoji="1" lang="ja-JP" altLang="en-US" sz="1961" kern="0">
                <a:solidFill>
                  <a:sysClr val="windowText" lastClr="000000"/>
                </a:solidFill>
                <a:latin typeface="Yu Gothic UI"/>
                <a:ea typeface="Yu Gothic UI"/>
                <a:cs typeface="Segoe UI" pitchFamily="34" charset="0"/>
              </a:rPr>
              <a:t>クリック後、マイクロソフトアカウントでサインインしていただくと、</a:t>
            </a:r>
            <a:r>
              <a:rPr kumimoji="1" lang="en-US" altLang="ja-JP" sz="1961" kern="0">
                <a:solidFill>
                  <a:sysClr val="windowText" lastClr="000000"/>
                </a:solidFill>
                <a:latin typeface="Yu Gothic UI"/>
                <a:ea typeface="Yu Gothic UI"/>
                <a:cs typeface="Segoe UI" pitchFamily="34" charset="0"/>
              </a:rPr>
              <a:t>Free</a:t>
            </a:r>
            <a:r>
              <a:rPr kumimoji="1" lang="ja-JP" altLang="en-US" sz="1961" kern="0">
                <a:solidFill>
                  <a:sysClr val="windowText" lastClr="000000"/>
                </a:solidFill>
                <a:latin typeface="Yu Gothic UI"/>
                <a:ea typeface="Yu Gothic UI"/>
                <a:cs typeface="Segoe UI" pitchFamily="34" charset="0"/>
              </a:rPr>
              <a:t> プランでワークスペースが作成されます。</a:t>
            </a:r>
            <a:endParaRPr kumimoji="1" lang="en-US" altLang="ja-JP" sz="1961" kern="0">
              <a:solidFill>
                <a:sysClr val="windowText" lastClr="000000"/>
              </a:solidFill>
              <a:latin typeface="Yu Gothic UI"/>
              <a:ea typeface="Yu Gothic UI"/>
              <a:cs typeface="Segoe UI" pitchFamily="34" charset="0"/>
            </a:endParaRPr>
          </a:p>
          <a:p>
            <a:pPr defTabSz="914102" fontAlgn="base">
              <a:lnSpc>
                <a:spcPct val="90000"/>
              </a:lnSpc>
              <a:spcBef>
                <a:spcPct val="0"/>
              </a:spcBef>
              <a:spcAft>
                <a:spcPct val="0"/>
              </a:spcAft>
              <a:defRPr/>
            </a:pPr>
            <a:r>
              <a:rPr kumimoji="1" lang="ja-JP" altLang="en-US" sz="1961" kern="0">
                <a:solidFill>
                  <a:sysClr val="windowText" lastClr="000000"/>
                </a:solidFill>
                <a:latin typeface="Yu Gothic UI"/>
                <a:ea typeface="Yu Gothic UI"/>
                <a:cs typeface="Segoe UI" pitchFamily="34" charset="0"/>
              </a:rPr>
              <a:t>マイクロソフトアカウントをお持ちではない場合は、赤枠上の </a:t>
            </a:r>
            <a:r>
              <a:rPr kumimoji="1" lang="en-US" altLang="ja-JP" sz="1961" kern="0">
                <a:solidFill>
                  <a:sysClr val="windowText" lastClr="000000"/>
                </a:solidFill>
                <a:latin typeface="Yu Gothic UI"/>
                <a:ea typeface="Yu Gothic UI"/>
                <a:cs typeface="Segoe UI" pitchFamily="34" charset="0"/>
              </a:rPr>
              <a:t>”sign up here”</a:t>
            </a:r>
            <a:r>
              <a:rPr kumimoji="1" lang="ja-JP" altLang="en-US" sz="1961" kern="0">
                <a:solidFill>
                  <a:sysClr val="windowText" lastClr="000000"/>
                </a:solidFill>
                <a:latin typeface="Yu Gothic UI"/>
                <a:ea typeface="Yu Gothic UI"/>
                <a:cs typeface="Segoe UI" pitchFamily="34" charset="0"/>
              </a:rPr>
              <a:t> から、アカウントの作成をお願い致します。</a:t>
            </a:r>
          </a:p>
        </p:txBody>
      </p:sp>
    </p:spTree>
    <p:extLst>
      <p:ext uri="{BB962C8B-B14F-4D97-AF65-F5344CB8AC3E}">
        <p14:creationId xmlns:p14="http://schemas.microsoft.com/office/powerpoint/2010/main" val="38195696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3A74A-8CB8-AB46-A58F-4FA40A423D35}"/>
              </a:ext>
            </a:extLst>
          </p:cNvPr>
          <p:cNvSpPr>
            <a:spLocks noGrp="1"/>
          </p:cNvSpPr>
          <p:nvPr>
            <p:ph type="title"/>
          </p:nvPr>
        </p:nvSpPr>
        <p:spPr/>
        <p:txBody>
          <a:bodyPr/>
          <a:lstStyle/>
          <a:p>
            <a:r>
              <a:rPr lang="en-US" altLang="ja-JP" dirty="0">
                <a:solidFill>
                  <a:schemeClr val="tx1"/>
                </a:solidFill>
                <a:latin typeface="+mn-ea"/>
              </a:rPr>
              <a:t>ML</a:t>
            </a:r>
            <a:r>
              <a:rPr lang="ja-JP" altLang="en-US">
                <a:solidFill>
                  <a:schemeClr val="tx1"/>
                </a:solidFill>
                <a:latin typeface="+mn-ea"/>
              </a:rPr>
              <a:t> </a:t>
            </a:r>
            <a:r>
              <a:rPr lang="en-US" altLang="ja-JP" dirty="0">
                <a:solidFill>
                  <a:schemeClr val="tx1"/>
                </a:solidFill>
                <a:latin typeface="+mn-ea"/>
              </a:rPr>
              <a:t>Studio</a:t>
            </a:r>
            <a:r>
              <a:rPr lang="ja-JP" altLang="en-US">
                <a:solidFill>
                  <a:schemeClr val="tx1"/>
                </a:solidFill>
                <a:latin typeface="+mn-ea"/>
              </a:rPr>
              <a:t> を開く（</a:t>
            </a:r>
            <a:r>
              <a:rPr lang="en-US" altLang="ja-JP" dirty="0">
                <a:solidFill>
                  <a:schemeClr val="tx1"/>
                </a:solidFill>
                <a:latin typeface="+mn-ea"/>
              </a:rPr>
              <a:t>3/3</a:t>
            </a:r>
            <a:r>
              <a:rPr lang="ja-JP" altLang="en-US">
                <a:solidFill>
                  <a:schemeClr val="tx1"/>
                </a:solidFill>
                <a:latin typeface="+mn-ea"/>
              </a:rPr>
              <a:t>）</a:t>
            </a:r>
            <a:endParaRPr lang="en-US" dirty="0">
              <a:solidFill>
                <a:schemeClr val="tx1"/>
              </a:solidFill>
            </a:endParaRPr>
          </a:p>
        </p:txBody>
      </p:sp>
      <p:sp>
        <p:nvSpPr>
          <p:cNvPr id="3" name="Rectangle 2">
            <a:extLst>
              <a:ext uri="{FF2B5EF4-FFF2-40B4-BE49-F238E27FC236}">
                <a16:creationId xmlns:a16="http://schemas.microsoft.com/office/drawing/2014/main" id="{61CDD053-45E1-3548-9D2B-C93CA7530E7D}"/>
              </a:ext>
            </a:extLst>
          </p:cNvPr>
          <p:cNvSpPr/>
          <p:nvPr/>
        </p:nvSpPr>
        <p:spPr>
          <a:xfrm>
            <a:off x="406926" y="151812"/>
            <a:ext cx="4839786" cy="400110"/>
          </a:xfrm>
          <a:prstGeom prst="rect">
            <a:avLst/>
          </a:prstGeom>
        </p:spPr>
        <p:txBody>
          <a:bodyPr wrap="none">
            <a:spAutoFit/>
          </a:bodyPr>
          <a:lstStyle/>
          <a:p>
            <a:r>
              <a:rPr lang="en-US" altLang="ja-JP" sz="2000" b="1" dirty="0">
                <a:solidFill>
                  <a:srgbClr val="0072C6"/>
                </a:solidFill>
                <a:latin typeface="Yu Gothic UI" panose="020B0500000000000000" pitchFamily="34" charset="-128"/>
                <a:ea typeface="Yu Gothic UI" panose="020B0500000000000000" pitchFamily="34" charset="-128"/>
              </a:rPr>
              <a:t>Free</a:t>
            </a:r>
            <a:r>
              <a:rPr lang="ja-JP" altLang="en-US" sz="2000" b="1">
                <a:solidFill>
                  <a:srgbClr val="0072C6"/>
                </a:solidFill>
                <a:latin typeface="Yu Gothic UI" panose="020B0500000000000000" pitchFamily="34" charset="-128"/>
                <a:ea typeface="Yu Gothic UI" panose="020B0500000000000000" pitchFamily="34" charset="-128"/>
              </a:rPr>
              <a:t> プランで </a:t>
            </a:r>
            <a:r>
              <a:rPr lang="en-US" altLang="ja-JP" sz="2000" b="1" dirty="0">
                <a:solidFill>
                  <a:srgbClr val="0072C6"/>
                </a:solidFill>
                <a:latin typeface="Yu Gothic UI" panose="020B0500000000000000" pitchFamily="34" charset="-128"/>
                <a:ea typeface="Yu Gothic UI" panose="020B0500000000000000" pitchFamily="34" charset="-128"/>
              </a:rPr>
              <a:t>Azure ML </a:t>
            </a:r>
            <a:r>
              <a:rPr lang="ja-JP" altLang="en-US" sz="2000" b="1">
                <a:solidFill>
                  <a:srgbClr val="0072C6"/>
                </a:solidFill>
                <a:latin typeface="Yu Gothic UI" panose="020B0500000000000000" pitchFamily="34" charset="-128"/>
                <a:ea typeface="Yu Gothic UI" panose="020B0500000000000000" pitchFamily="34" charset="-128"/>
              </a:rPr>
              <a:t>ワークスペースを作成</a:t>
            </a:r>
            <a:endParaRPr lang="en-US" sz="2000" b="1" dirty="0">
              <a:latin typeface="Yu Gothic UI" panose="020B0500000000000000" pitchFamily="34" charset="-128"/>
              <a:ea typeface="Yu Gothic UI" panose="020B0500000000000000" pitchFamily="34" charset="-128"/>
            </a:endParaRPr>
          </a:p>
        </p:txBody>
      </p:sp>
      <p:sp>
        <p:nvSpPr>
          <p:cNvPr id="4" name="テキスト プレースホルダー 3">
            <a:extLst>
              <a:ext uri="{FF2B5EF4-FFF2-40B4-BE49-F238E27FC236}">
                <a16:creationId xmlns:a16="http://schemas.microsoft.com/office/drawing/2014/main" id="{C96DADF1-E25C-5A48-83DE-3A907FC3613E}"/>
              </a:ext>
            </a:extLst>
          </p:cNvPr>
          <p:cNvSpPr txBox="1">
            <a:spLocks/>
          </p:cNvSpPr>
          <p:nvPr/>
        </p:nvSpPr>
        <p:spPr>
          <a:xfrm>
            <a:off x="538477" y="1471538"/>
            <a:ext cx="11653523" cy="6275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Segoe UI" panose="020B0502040204020203" pitchFamily="34" charset="0"/>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1" lang="en-US" altLang="ja-JP" sz="2800" b="0" i="0" u="none" strike="noStrike" kern="1200" cap="none" spc="0" normalizeH="0" baseline="0" noProof="0" dirty="0">
                <a:ln>
                  <a:noFill/>
                </a:ln>
                <a:solidFill>
                  <a:srgbClr val="1A1A1A"/>
                </a:solidFill>
                <a:effectLst/>
                <a:uLnTx/>
                <a:uFillTx/>
                <a:latin typeface="Yu Gothic UI" panose="020B0500000000000000" pitchFamily="34" charset="-128"/>
                <a:ea typeface="Yu Gothic UI" panose="020B0500000000000000" pitchFamily="34" charset="-128"/>
              </a:rPr>
              <a:t>Free</a:t>
            </a:r>
            <a:r>
              <a:rPr kumimoji="1" lang="ja-JP" altLang="en-US" sz="2800" b="0" i="0" u="none" strike="noStrike" kern="1200" cap="none" spc="0" normalizeH="0" baseline="0" noProof="0">
                <a:ln>
                  <a:noFill/>
                </a:ln>
                <a:solidFill>
                  <a:srgbClr val="1A1A1A"/>
                </a:solidFill>
                <a:effectLst/>
                <a:uLnTx/>
                <a:uFillTx/>
                <a:latin typeface="Yu Gothic UI" panose="020B0500000000000000" pitchFamily="34" charset="-128"/>
                <a:ea typeface="Yu Gothic UI" panose="020B0500000000000000" pitchFamily="34" charset="-128"/>
              </a:rPr>
              <a:t> プランのワークスペースが作成されると、下記画面が表示されます。</a:t>
            </a:r>
            <a:endParaRPr kumimoji="1" lang="en-US" altLang="ja-JP" sz="2800" b="0" i="0" u="none" strike="noStrike" kern="1200" cap="none" spc="0" normalizeH="0" baseline="0" noProof="0" dirty="0">
              <a:ln>
                <a:noFill/>
              </a:ln>
              <a:solidFill>
                <a:srgbClr val="1A1A1A"/>
              </a:solidFill>
              <a:effectLst/>
              <a:uLnTx/>
              <a:uFillTx/>
              <a:latin typeface="Yu Gothic UI" panose="020B0500000000000000" pitchFamily="34" charset="-128"/>
              <a:ea typeface="Yu Gothic UI" panose="020B0500000000000000" pitchFamily="34" charset="-128"/>
            </a:endParaRPr>
          </a:p>
        </p:txBody>
      </p:sp>
      <p:pic>
        <p:nvPicPr>
          <p:cNvPr id="5" name="図 3">
            <a:extLst>
              <a:ext uri="{FF2B5EF4-FFF2-40B4-BE49-F238E27FC236}">
                <a16:creationId xmlns:a16="http://schemas.microsoft.com/office/drawing/2014/main" id="{65938289-B108-354E-B9BD-60138FA010C7}"/>
              </a:ext>
            </a:extLst>
          </p:cNvPr>
          <p:cNvPicPr>
            <a:picLocks noChangeAspect="1"/>
          </p:cNvPicPr>
          <p:nvPr/>
        </p:nvPicPr>
        <p:blipFill>
          <a:blip r:embed="rId2"/>
          <a:stretch>
            <a:fillRect/>
          </a:stretch>
        </p:blipFill>
        <p:spPr>
          <a:xfrm>
            <a:off x="1674341" y="2313742"/>
            <a:ext cx="8542402" cy="4087112"/>
          </a:xfrm>
          <a:prstGeom prst="rect">
            <a:avLst/>
          </a:prstGeom>
        </p:spPr>
      </p:pic>
      <p:sp>
        <p:nvSpPr>
          <p:cNvPr id="6" name="正方形/長方形 5">
            <a:extLst>
              <a:ext uri="{FF2B5EF4-FFF2-40B4-BE49-F238E27FC236}">
                <a16:creationId xmlns:a16="http://schemas.microsoft.com/office/drawing/2014/main" id="{BC259FCD-EEB4-724A-9277-07A968F25DAE}"/>
              </a:ext>
            </a:extLst>
          </p:cNvPr>
          <p:cNvSpPr/>
          <p:nvPr/>
        </p:nvSpPr>
        <p:spPr bwMode="auto">
          <a:xfrm>
            <a:off x="7281240" y="2313742"/>
            <a:ext cx="1461213" cy="32312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1" lang="ja-JP" alt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pic>
        <p:nvPicPr>
          <p:cNvPr id="7" name="図 4">
            <a:extLst>
              <a:ext uri="{FF2B5EF4-FFF2-40B4-BE49-F238E27FC236}">
                <a16:creationId xmlns:a16="http://schemas.microsoft.com/office/drawing/2014/main" id="{C4ABA934-3BA9-734F-B599-24A73CD12CEE}"/>
              </a:ext>
            </a:extLst>
          </p:cNvPr>
          <p:cNvPicPr>
            <a:picLocks noChangeAspect="1"/>
          </p:cNvPicPr>
          <p:nvPr/>
        </p:nvPicPr>
        <p:blipFill>
          <a:blip r:embed="rId3"/>
          <a:stretch>
            <a:fillRect/>
          </a:stretch>
        </p:blipFill>
        <p:spPr>
          <a:xfrm>
            <a:off x="7208366" y="3009083"/>
            <a:ext cx="4165153" cy="2742312"/>
          </a:xfrm>
          <a:prstGeom prst="rect">
            <a:avLst/>
          </a:prstGeom>
        </p:spPr>
      </p:pic>
      <p:sp>
        <p:nvSpPr>
          <p:cNvPr id="8" name="正方形/長方形 7">
            <a:extLst>
              <a:ext uri="{FF2B5EF4-FFF2-40B4-BE49-F238E27FC236}">
                <a16:creationId xmlns:a16="http://schemas.microsoft.com/office/drawing/2014/main" id="{1E83B72B-ECF5-9A41-927B-5F5FA7285185}"/>
              </a:ext>
            </a:extLst>
          </p:cNvPr>
          <p:cNvSpPr/>
          <p:nvPr/>
        </p:nvSpPr>
        <p:spPr bwMode="auto">
          <a:xfrm>
            <a:off x="10064526" y="5133938"/>
            <a:ext cx="516985" cy="29130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1" lang="ja-JP" alt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9" name="四角形吹き出し 8">
            <a:extLst>
              <a:ext uri="{FF2B5EF4-FFF2-40B4-BE49-F238E27FC236}">
                <a16:creationId xmlns:a16="http://schemas.microsoft.com/office/drawing/2014/main" id="{5E523B32-2D36-4E44-8D7C-5B342E062C4E}"/>
              </a:ext>
            </a:extLst>
          </p:cNvPr>
          <p:cNvSpPr/>
          <p:nvPr/>
        </p:nvSpPr>
        <p:spPr bwMode="auto">
          <a:xfrm>
            <a:off x="7624232" y="5787340"/>
            <a:ext cx="3746780" cy="938243"/>
          </a:xfrm>
          <a:prstGeom prst="wedgeRectCallout">
            <a:avLst>
              <a:gd name="adj1" fmla="val 20862"/>
              <a:gd name="adj2" fmla="val -87166"/>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1" lang="en-US" altLang="ja-JP" sz="1961" b="0" i="0" u="none" strike="noStrike" kern="1200" cap="none" spc="0" normalizeH="0" baseline="0" noProof="0">
                <a:ln>
                  <a:noFill/>
                </a:ln>
                <a:solidFill>
                  <a:sysClr val="windowText" lastClr="000000"/>
                </a:solidFill>
                <a:effectLst/>
                <a:uLnTx/>
                <a:uFillTx/>
                <a:latin typeface="Yu Gothic UI" panose="020B0500000000000000" pitchFamily="34" charset="-128"/>
                <a:ea typeface="Yu Gothic UI" panose="020B0500000000000000" pitchFamily="34" charset="-128"/>
                <a:cs typeface="Segoe UI" pitchFamily="34" charset="0"/>
              </a:rPr>
              <a:t>Free</a:t>
            </a:r>
            <a:r>
              <a:rPr kumimoji="1" lang="ja-JP" altLang="en-US" sz="1961" b="0" i="0" u="none" strike="noStrike" kern="1200" cap="none" spc="0" normalizeH="0" baseline="0" noProof="0">
                <a:ln>
                  <a:noFill/>
                </a:ln>
                <a:solidFill>
                  <a:sysClr val="windowText" lastClr="000000"/>
                </a:solidFill>
                <a:effectLst/>
                <a:uLnTx/>
                <a:uFillTx/>
                <a:latin typeface="Yu Gothic UI" panose="020B0500000000000000" pitchFamily="34" charset="-128"/>
                <a:ea typeface="Yu Gothic UI" panose="020B0500000000000000" pitchFamily="34" charset="-128"/>
                <a:cs typeface="Segoe UI" pitchFamily="34" charset="0"/>
              </a:rPr>
              <a:t> プランでのご利用の場合、こちらに </a:t>
            </a:r>
            <a:r>
              <a:rPr kumimoji="1" lang="en-US" altLang="ja-JP" sz="1961" b="0" i="0" u="none" strike="noStrike" kern="1200" cap="none" spc="0" normalizeH="0" baseline="0" noProof="0">
                <a:ln>
                  <a:noFill/>
                </a:ln>
                <a:solidFill>
                  <a:sysClr val="windowText" lastClr="000000"/>
                </a:solidFill>
                <a:effectLst/>
                <a:uLnTx/>
                <a:uFillTx/>
                <a:latin typeface="Yu Gothic UI" panose="020B0500000000000000" pitchFamily="34" charset="-128"/>
                <a:ea typeface="Yu Gothic UI" panose="020B0500000000000000" pitchFamily="34" charset="-128"/>
                <a:cs typeface="Segoe UI" pitchFamily="34" charset="0"/>
              </a:rPr>
              <a:t>“Free”</a:t>
            </a:r>
            <a:r>
              <a:rPr kumimoji="1" lang="ja-JP" altLang="en-US" sz="1961" b="0" i="0" u="none" strike="noStrike" kern="1200" cap="none" spc="0" normalizeH="0" baseline="0" noProof="0">
                <a:ln>
                  <a:noFill/>
                </a:ln>
                <a:solidFill>
                  <a:sysClr val="windowText" lastClr="000000"/>
                </a:solidFill>
                <a:effectLst/>
                <a:uLnTx/>
                <a:uFillTx/>
                <a:latin typeface="Yu Gothic UI" panose="020B0500000000000000" pitchFamily="34" charset="-128"/>
                <a:ea typeface="Yu Gothic UI" panose="020B0500000000000000" pitchFamily="34" charset="-128"/>
                <a:cs typeface="Segoe UI" pitchFamily="34" charset="0"/>
              </a:rPr>
              <a:t> という記載がされます。</a:t>
            </a:r>
          </a:p>
        </p:txBody>
      </p:sp>
    </p:spTree>
    <p:extLst>
      <p:ext uri="{BB962C8B-B14F-4D97-AF65-F5344CB8AC3E}">
        <p14:creationId xmlns:p14="http://schemas.microsoft.com/office/powerpoint/2010/main" val="42745419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DACB5-7E71-445A-B9F0-21856C14A4E0}"/>
              </a:ext>
            </a:extLst>
          </p:cNvPr>
          <p:cNvSpPr>
            <a:spLocks noGrp="1"/>
          </p:cNvSpPr>
          <p:nvPr>
            <p:ph type="title" idx="4294967295"/>
          </p:nvPr>
        </p:nvSpPr>
        <p:spPr>
          <a:xfrm>
            <a:off x="269875" y="3017838"/>
            <a:ext cx="11652250" cy="822325"/>
          </a:xfrm>
        </p:spPr>
        <p:txBody>
          <a:bodyPr/>
          <a:lstStyle/>
          <a:p>
            <a:pPr algn="ctr"/>
            <a:r>
              <a:rPr lang="ja-JP" altLang="en-US" sz="5400">
                <a:latin typeface="Yu Gothic UI" panose="020B0500000000000000" pitchFamily="34" charset="-128"/>
                <a:ea typeface="Yu Gothic UI" panose="020B0500000000000000" pitchFamily="34" charset="-128"/>
              </a:rPr>
              <a:t>ワークスペースの作成</a:t>
            </a:r>
            <a:br>
              <a:rPr lang="en-US" altLang="ja-JP" sz="5400" dirty="0">
                <a:latin typeface="Yu Gothic UI" panose="020B0500000000000000" pitchFamily="34" charset="-128"/>
                <a:ea typeface="Yu Gothic UI" panose="020B0500000000000000" pitchFamily="34" charset="-128"/>
              </a:rPr>
            </a:br>
            <a:r>
              <a:rPr lang="ja-JP" altLang="en-US" sz="4000" b="1">
                <a:latin typeface="Yu Gothic UI" panose="020B0500000000000000" pitchFamily="34" charset="-128"/>
                <a:ea typeface="Yu Gothic UI" panose="020B0500000000000000" pitchFamily="34" charset="-128"/>
              </a:rPr>
              <a:t>有償ワークスペース</a:t>
            </a:r>
            <a:endParaRPr lang="ja-JP" altLang="en-US" sz="5400" b="1">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4743928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3A74A-8CB8-AB46-A58F-4FA40A423D35}"/>
              </a:ext>
            </a:extLst>
          </p:cNvPr>
          <p:cNvSpPr>
            <a:spLocks noGrp="1"/>
          </p:cNvSpPr>
          <p:nvPr>
            <p:ph type="title"/>
          </p:nvPr>
        </p:nvSpPr>
        <p:spPr/>
        <p:txBody>
          <a:bodyPr/>
          <a:lstStyle/>
          <a:p>
            <a:r>
              <a:rPr lang="en-US" altLang="ja-JP" dirty="0">
                <a:solidFill>
                  <a:schemeClr val="tx1"/>
                </a:solidFill>
                <a:latin typeface="+mn-ea"/>
              </a:rPr>
              <a:t>Azure Machine Learning</a:t>
            </a:r>
            <a:r>
              <a:rPr lang="ja-JP" altLang="en-US">
                <a:solidFill>
                  <a:schemeClr val="tx1"/>
                </a:solidFill>
                <a:latin typeface="+mn-ea"/>
              </a:rPr>
              <a:t> </a:t>
            </a:r>
            <a:r>
              <a:rPr lang="en-US" altLang="ja-JP" dirty="0">
                <a:solidFill>
                  <a:schemeClr val="tx1"/>
                </a:solidFill>
                <a:latin typeface="+mn-ea"/>
              </a:rPr>
              <a:t>Studio</a:t>
            </a:r>
            <a:r>
              <a:rPr lang="ja-JP" altLang="en-US" dirty="0">
                <a:solidFill>
                  <a:schemeClr val="tx1"/>
                </a:solidFill>
                <a:latin typeface="+mn-ea"/>
              </a:rPr>
              <a:t> を開く</a:t>
            </a:r>
            <a:br>
              <a:rPr lang="en-US" altLang="ja-JP" dirty="0">
                <a:solidFill>
                  <a:schemeClr val="tx1"/>
                </a:solidFill>
                <a:latin typeface="+mn-ea"/>
              </a:rPr>
            </a:br>
            <a:endParaRPr lang="en-US" dirty="0">
              <a:solidFill>
                <a:schemeClr val="tx1"/>
              </a:solidFill>
            </a:endParaRPr>
          </a:p>
        </p:txBody>
      </p:sp>
      <p:sp>
        <p:nvSpPr>
          <p:cNvPr id="4" name="テキスト プレースホルダー 3">
            <a:extLst>
              <a:ext uri="{FF2B5EF4-FFF2-40B4-BE49-F238E27FC236}">
                <a16:creationId xmlns:a16="http://schemas.microsoft.com/office/drawing/2014/main" id="{245A8C35-8176-EF42-A1C9-58C7E2A7FFF7}"/>
              </a:ext>
            </a:extLst>
          </p:cNvPr>
          <p:cNvSpPr txBox="1">
            <a:spLocks/>
          </p:cNvSpPr>
          <p:nvPr/>
        </p:nvSpPr>
        <p:spPr>
          <a:xfrm>
            <a:off x="406926" y="1252895"/>
            <a:ext cx="11018520" cy="6275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Segoe UI" panose="020B0502040204020203" pitchFamily="34" charset="0"/>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1" lang="en-US" altLang="ja-JP" sz="2800" b="0" i="0" u="none" strike="noStrike" kern="1200" cap="none" spc="0" normalizeH="0" baseline="0" noProof="0" dirty="0">
                <a:ln>
                  <a:noFill/>
                </a:ln>
                <a:solidFill>
                  <a:schemeClr val="tx1"/>
                </a:solidFill>
                <a:effectLst/>
                <a:uLnTx/>
                <a:uFillTx/>
                <a:latin typeface="Yu Gothic UI"/>
                <a:ea typeface="Yu Gothic UI"/>
                <a:cs typeface="+mn-cs"/>
              </a:rPr>
              <a:t>Azure Portal </a:t>
            </a:r>
            <a:r>
              <a:rPr lang="ja-JP" altLang="en-US" sz="2800" dirty="0">
                <a:solidFill>
                  <a:schemeClr val="tx1"/>
                </a:solidFill>
                <a:latin typeface="Yu Gothic UI"/>
                <a:ea typeface="Yu Gothic UI"/>
              </a:rPr>
              <a:t>にて</a:t>
            </a:r>
            <a:r>
              <a:rPr lang="en-US" altLang="ja-JP" sz="2800" dirty="0">
                <a:solidFill>
                  <a:schemeClr val="tx1"/>
                </a:solidFill>
                <a:latin typeface="Yu Gothic UI"/>
                <a:ea typeface="Yu Gothic UI"/>
              </a:rPr>
              <a:t> “machine learning Studio </a:t>
            </a:r>
            <a:r>
              <a:rPr lang="ja-JP" altLang="en-US" sz="2800" dirty="0">
                <a:solidFill>
                  <a:schemeClr val="tx1"/>
                </a:solidFill>
                <a:latin typeface="Yu Gothic UI"/>
                <a:ea typeface="Yu Gothic UI"/>
              </a:rPr>
              <a:t>ワークスペース</a:t>
            </a:r>
            <a:r>
              <a:rPr lang="en-US" altLang="ja-JP" sz="2800" dirty="0">
                <a:solidFill>
                  <a:schemeClr val="tx1"/>
                </a:solidFill>
                <a:latin typeface="Yu Gothic UI"/>
                <a:ea typeface="Yu Gothic UI"/>
              </a:rPr>
              <a:t>” </a:t>
            </a:r>
            <a:r>
              <a:rPr lang="ja-JP" altLang="en-US" sz="2800" dirty="0">
                <a:solidFill>
                  <a:schemeClr val="tx1"/>
                </a:solidFill>
                <a:latin typeface="Yu Gothic UI"/>
                <a:ea typeface="Yu Gothic UI"/>
              </a:rPr>
              <a:t>と検索して、サービス選択し、追加をクリックします。</a:t>
            </a:r>
            <a:endParaRPr kumimoji="1" lang="en-US" altLang="ja-JP" sz="2800" b="0" i="0" u="none" strike="noStrike" kern="1200" cap="none" spc="0" normalizeH="0" baseline="0" noProof="0" dirty="0">
              <a:ln>
                <a:noFill/>
              </a:ln>
              <a:solidFill>
                <a:schemeClr val="tx1"/>
              </a:solidFill>
              <a:effectLst/>
              <a:uLnTx/>
              <a:uFillTx/>
              <a:latin typeface="Yu Gothic UI"/>
              <a:ea typeface="Yu Gothic UI"/>
            </a:endParaRPr>
          </a:p>
        </p:txBody>
      </p:sp>
      <p:pic>
        <p:nvPicPr>
          <p:cNvPr id="11" name="Picture 10">
            <a:extLst>
              <a:ext uri="{FF2B5EF4-FFF2-40B4-BE49-F238E27FC236}">
                <a16:creationId xmlns:a16="http://schemas.microsoft.com/office/drawing/2014/main" id="{848BDCA7-B5F3-714A-BB64-A87EFB712AAF}"/>
              </a:ext>
            </a:extLst>
          </p:cNvPr>
          <p:cNvPicPr>
            <a:picLocks noChangeAspect="1"/>
          </p:cNvPicPr>
          <p:nvPr/>
        </p:nvPicPr>
        <p:blipFill rotWithShape="1">
          <a:blip r:embed="rId2"/>
          <a:srcRect t="21377"/>
          <a:stretch/>
        </p:blipFill>
        <p:spPr>
          <a:xfrm>
            <a:off x="406926" y="2703444"/>
            <a:ext cx="5736372" cy="3472070"/>
          </a:xfrm>
          <a:prstGeom prst="rect">
            <a:avLst/>
          </a:prstGeom>
        </p:spPr>
      </p:pic>
      <p:pic>
        <p:nvPicPr>
          <p:cNvPr id="12" name="Picture 11">
            <a:extLst>
              <a:ext uri="{FF2B5EF4-FFF2-40B4-BE49-F238E27FC236}">
                <a16:creationId xmlns:a16="http://schemas.microsoft.com/office/drawing/2014/main" id="{BC4573B4-A953-274F-A283-36F0432BF9E4}"/>
              </a:ext>
            </a:extLst>
          </p:cNvPr>
          <p:cNvPicPr>
            <a:picLocks noChangeAspect="1"/>
          </p:cNvPicPr>
          <p:nvPr/>
        </p:nvPicPr>
        <p:blipFill>
          <a:blip r:embed="rId3"/>
          <a:stretch>
            <a:fillRect/>
          </a:stretch>
        </p:blipFill>
        <p:spPr>
          <a:xfrm>
            <a:off x="7292210" y="2475442"/>
            <a:ext cx="4492864" cy="4276541"/>
          </a:xfrm>
          <a:prstGeom prst="rect">
            <a:avLst/>
          </a:prstGeom>
        </p:spPr>
      </p:pic>
      <p:sp>
        <p:nvSpPr>
          <p:cNvPr id="13" name="角丸四角形 24">
            <a:extLst>
              <a:ext uri="{FF2B5EF4-FFF2-40B4-BE49-F238E27FC236}">
                <a16:creationId xmlns:a16="http://schemas.microsoft.com/office/drawing/2014/main" id="{B2F466E2-D6FE-C541-A1EC-4EAF38C659CC}"/>
              </a:ext>
            </a:extLst>
          </p:cNvPr>
          <p:cNvSpPr/>
          <p:nvPr/>
        </p:nvSpPr>
        <p:spPr bwMode="auto">
          <a:xfrm>
            <a:off x="1770368" y="3765015"/>
            <a:ext cx="2841390" cy="319683"/>
          </a:xfrm>
          <a:prstGeom prst="roundRect">
            <a:avLst>
              <a:gd name="adj" fmla="val 7331"/>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endParaRPr kumimoji="1" lang="ja-JP" altLang="en-US" sz="1400" b="1" dirty="0">
              <a:solidFill>
                <a:srgbClr val="11A7D8"/>
              </a:solidFill>
              <a:latin typeface="Segoe UI Light" panose="020B0502040204020203" pitchFamily="34" charset="0"/>
              <a:ea typeface="Meiryo UI" panose="020B0604030504040204" pitchFamily="50" charset="-128"/>
            </a:endParaRPr>
          </a:p>
        </p:txBody>
      </p:sp>
      <p:sp>
        <p:nvSpPr>
          <p:cNvPr id="14" name="角丸四角形 24">
            <a:extLst>
              <a:ext uri="{FF2B5EF4-FFF2-40B4-BE49-F238E27FC236}">
                <a16:creationId xmlns:a16="http://schemas.microsoft.com/office/drawing/2014/main" id="{026B4413-4097-1A45-9D79-C7832EA70CE7}"/>
              </a:ext>
            </a:extLst>
          </p:cNvPr>
          <p:cNvSpPr/>
          <p:nvPr/>
        </p:nvSpPr>
        <p:spPr bwMode="auto">
          <a:xfrm>
            <a:off x="7687464" y="3389244"/>
            <a:ext cx="687910" cy="319683"/>
          </a:xfrm>
          <a:prstGeom prst="roundRect">
            <a:avLst>
              <a:gd name="adj" fmla="val 7331"/>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endParaRPr kumimoji="1" lang="ja-JP" altLang="en-US" sz="1400" b="1" dirty="0">
              <a:solidFill>
                <a:srgbClr val="11A7D8"/>
              </a:solidFill>
              <a:latin typeface="Segoe UI Light" panose="020B0502040204020203" pitchFamily="34" charset="0"/>
              <a:ea typeface="Meiryo UI" panose="020B0604030504040204" pitchFamily="50" charset="-128"/>
            </a:endParaRPr>
          </a:p>
        </p:txBody>
      </p:sp>
      <p:sp>
        <p:nvSpPr>
          <p:cNvPr id="15" name="Right Arrow 14">
            <a:extLst>
              <a:ext uri="{FF2B5EF4-FFF2-40B4-BE49-F238E27FC236}">
                <a16:creationId xmlns:a16="http://schemas.microsoft.com/office/drawing/2014/main" id="{6D394807-F792-5F4A-A42A-AB5989AAE19A}"/>
              </a:ext>
            </a:extLst>
          </p:cNvPr>
          <p:cNvSpPr/>
          <p:nvPr/>
        </p:nvSpPr>
        <p:spPr bwMode="auto">
          <a:xfrm rot="20981045">
            <a:off x="5008586" y="3664109"/>
            <a:ext cx="2040835" cy="201811"/>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86048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7B07AC-3CA6-004E-8C6A-82FAE5829920}"/>
              </a:ext>
            </a:extLst>
          </p:cNvPr>
          <p:cNvPicPr>
            <a:picLocks noChangeAspect="1"/>
          </p:cNvPicPr>
          <p:nvPr/>
        </p:nvPicPr>
        <p:blipFill>
          <a:blip r:embed="rId2"/>
          <a:stretch>
            <a:fillRect/>
          </a:stretch>
        </p:blipFill>
        <p:spPr>
          <a:xfrm>
            <a:off x="497736" y="421043"/>
            <a:ext cx="7633403" cy="6039982"/>
          </a:xfrm>
          <a:prstGeom prst="rect">
            <a:avLst/>
          </a:prstGeom>
        </p:spPr>
      </p:pic>
      <p:pic>
        <p:nvPicPr>
          <p:cNvPr id="12" name="図 12">
            <a:extLst>
              <a:ext uri="{FF2B5EF4-FFF2-40B4-BE49-F238E27FC236}">
                <a16:creationId xmlns:a16="http://schemas.microsoft.com/office/drawing/2014/main" id="{41D90460-E732-5C4E-9502-C6D8F2F7553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55544" y="4082599"/>
            <a:ext cx="826181" cy="752743"/>
          </a:xfrm>
          <a:prstGeom prst="rect">
            <a:avLst/>
          </a:prstGeom>
        </p:spPr>
      </p:pic>
      <p:pic>
        <p:nvPicPr>
          <p:cNvPr id="13" name="図 10">
            <a:extLst>
              <a:ext uri="{FF2B5EF4-FFF2-40B4-BE49-F238E27FC236}">
                <a16:creationId xmlns:a16="http://schemas.microsoft.com/office/drawing/2014/main" id="{5E732695-9CF6-1847-B440-54348487120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58900" y="2828479"/>
            <a:ext cx="1136132" cy="966921"/>
          </a:xfrm>
          <a:prstGeom prst="rect">
            <a:avLst/>
          </a:prstGeom>
        </p:spPr>
      </p:pic>
      <p:sp>
        <p:nvSpPr>
          <p:cNvPr id="14" name="角丸四角形吹き出し 16">
            <a:extLst>
              <a:ext uri="{FF2B5EF4-FFF2-40B4-BE49-F238E27FC236}">
                <a16:creationId xmlns:a16="http://schemas.microsoft.com/office/drawing/2014/main" id="{909EE53F-D591-C345-958B-7CBBA923A82A}"/>
              </a:ext>
            </a:extLst>
          </p:cNvPr>
          <p:cNvSpPr/>
          <p:nvPr/>
        </p:nvSpPr>
        <p:spPr bwMode="auto">
          <a:xfrm>
            <a:off x="10486340" y="4817863"/>
            <a:ext cx="1748777" cy="435180"/>
          </a:xfrm>
          <a:prstGeom prst="wedgeRoundRectCallout">
            <a:avLst>
              <a:gd name="adj1" fmla="val -26212"/>
              <a:gd name="adj2" fmla="val -35681"/>
              <a:gd name="adj3" fmla="val 16667"/>
            </a:avLst>
          </a:prstGeom>
          <a:noFill/>
          <a:ln>
            <a:noFill/>
          </a:ln>
        </p:spPr>
        <p:style>
          <a:lnRef idx="2">
            <a:schemeClr val="accent5"/>
          </a:lnRef>
          <a:fillRef idx="1">
            <a:schemeClr val="lt1"/>
          </a:fillRef>
          <a:effectRef idx="0">
            <a:schemeClr val="accent5"/>
          </a:effectRef>
          <a:fontRef idx="minor">
            <a:schemeClr val="dk1"/>
          </a:fontRef>
        </p:style>
        <p:txBody>
          <a:bodyPr wrap="square" tIns="57606" bIns="57606">
            <a:spAutoFit/>
          </a:bodyPr>
          <a:lstStyle/>
          <a:p>
            <a:pPr algn="ctr"/>
            <a:r>
              <a:rPr lang="en-US" altLang="ja-JP" sz="1800" dirty="0">
                <a:solidFill>
                  <a:srgbClr val="002060"/>
                </a:solidFill>
                <a:latin typeface="Yu Gothic UI" panose="020B0500000000000000" pitchFamily="50" charset="-128"/>
                <a:ea typeface="Yu Gothic UI" panose="020B0500000000000000" pitchFamily="50" charset="-128"/>
              </a:rPr>
              <a:t>Storage</a:t>
            </a:r>
          </a:p>
        </p:txBody>
      </p:sp>
      <p:grpSp>
        <p:nvGrpSpPr>
          <p:cNvPr id="15" name="グループ化 17">
            <a:extLst>
              <a:ext uri="{FF2B5EF4-FFF2-40B4-BE49-F238E27FC236}">
                <a16:creationId xmlns:a16="http://schemas.microsoft.com/office/drawing/2014/main" id="{EE2FA644-1CC7-7F41-926D-8B30226B55A9}"/>
              </a:ext>
            </a:extLst>
          </p:cNvPr>
          <p:cNvGrpSpPr/>
          <p:nvPr/>
        </p:nvGrpSpPr>
        <p:grpSpPr>
          <a:xfrm>
            <a:off x="8737563" y="4082599"/>
            <a:ext cx="1748777" cy="1507148"/>
            <a:chOff x="7724007" y="6759920"/>
            <a:chExt cx="1748777" cy="1507148"/>
          </a:xfrm>
        </p:grpSpPr>
        <p:pic>
          <p:nvPicPr>
            <p:cNvPr id="16" name="図 11">
              <a:extLst>
                <a:ext uri="{FF2B5EF4-FFF2-40B4-BE49-F238E27FC236}">
                  <a16:creationId xmlns:a16="http://schemas.microsoft.com/office/drawing/2014/main" id="{73DA21F0-98DC-194C-ACD7-E481967AC4B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52932" y="6759920"/>
              <a:ext cx="1140102" cy="983392"/>
            </a:xfrm>
            <a:prstGeom prst="rect">
              <a:avLst/>
            </a:prstGeom>
          </p:spPr>
        </p:pic>
        <p:sp>
          <p:nvSpPr>
            <p:cNvPr id="17" name="角丸四角形吹き出し 16">
              <a:extLst>
                <a:ext uri="{FF2B5EF4-FFF2-40B4-BE49-F238E27FC236}">
                  <a16:creationId xmlns:a16="http://schemas.microsoft.com/office/drawing/2014/main" id="{B8532940-49C6-CC45-A5F5-F6C47257D5BA}"/>
                </a:ext>
              </a:extLst>
            </p:cNvPr>
            <p:cNvSpPr/>
            <p:nvPr/>
          </p:nvSpPr>
          <p:spPr bwMode="auto">
            <a:xfrm>
              <a:off x="7724007" y="7525421"/>
              <a:ext cx="1748777" cy="741647"/>
            </a:xfrm>
            <a:prstGeom prst="wedgeRoundRectCallout">
              <a:avLst>
                <a:gd name="adj1" fmla="val -26212"/>
                <a:gd name="adj2" fmla="val -35681"/>
                <a:gd name="adj3" fmla="val 16667"/>
              </a:avLst>
            </a:prstGeom>
            <a:noFill/>
            <a:ln>
              <a:noFill/>
            </a:ln>
          </p:spPr>
          <p:style>
            <a:lnRef idx="2">
              <a:schemeClr val="accent5"/>
            </a:lnRef>
            <a:fillRef idx="1">
              <a:schemeClr val="lt1"/>
            </a:fillRef>
            <a:effectRef idx="0">
              <a:schemeClr val="accent5"/>
            </a:effectRef>
            <a:fontRef idx="minor">
              <a:schemeClr val="dk1"/>
            </a:fontRef>
          </p:style>
          <p:txBody>
            <a:bodyPr wrap="square" tIns="57606" bIns="57606">
              <a:spAutoFit/>
            </a:bodyPr>
            <a:lstStyle/>
            <a:p>
              <a:pPr algn="ctr"/>
              <a:r>
                <a:rPr lang="en-US" altLang="ja-JP" sz="1800" dirty="0">
                  <a:solidFill>
                    <a:srgbClr val="002060"/>
                  </a:solidFill>
                  <a:latin typeface="Yu Gothic UI" panose="020B0500000000000000" pitchFamily="50" charset="-128"/>
                  <a:ea typeface="Yu Gothic UI" panose="020B0500000000000000" pitchFamily="50" charset="-128"/>
                </a:rPr>
                <a:t>Web</a:t>
              </a:r>
              <a:r>
                <a:rPr lang="ja-JP" altLang="en-US" sz="1800" dirty="0">
                  <a:solidFill>
                    <a:srgbClr val="002060"/>
                  </a:solidFill>
                  <a:latin typeface="Yu Gothic UI" panose="020B0500000000000000" pitchFamily="50" charset="-128"/>
                  <a:ea typeface="Yu Gothic UI" panose="020B0500000000000000" pitchFamily="50" charset="-128"/>
                </a:rPr>
                <a:t> </a:t>
              </a:r>
              <a:r>
                <a:rPr lang="en-US" altLang="ja-JP" sz="1800" dirty="0">
                  <a:solidFill>
                    <a:srgbClr val="002060"/>
                  </a:solidFill>
                  <a:latin typeface="Yu Gothic UI" panose="020B0500000000000000" pitchFamily="50" charset="-128"/>
                  <a:ea typeface="Yu Gothic UI" panose="020B0500000000000000" pitchFamily="50" charset="-128"/>
                </a:rPr>
                <a:t>Service</a:t>
              </a:r>
              <a:r>
                <a:rPr lang="ja-JP" altLang="en-US" sz="1800" dirty="0">
                  <a:solidFill>
                    <a:srgbClr val="002060"/>
                  </a:solidFill>
                  <a:latin typeface="Yu Gothic UI" panose="020B0500000000000000" pitchFamily="50" charset="-128"/>
                  <a:ea typeface="Yu Gothic UI" panose="020B0500000000000000" pitchFamily="50" charset="-128"/>
                </a:rPr>
                <a:t> </a:t>
              </a:r>
              <a:r>
                <a:rPr lang="en-US" altLang="ja-JP" sz="1800" dirty="0">
                  <a:solidFill>
                    <a:srgbClr val="002060"/>
                  </a:solidFill>
                  <a:latin typeface="Yu Gothic UI" panose="020B0500000000000000" pitchFamily="50" charset="-128"/>
                  <a:ea typeface="Yu Gothic UI" panose="020B0500000000000000" pitchFamily="50" charset="-128"/>
                </a:rPr>
                <a:t>Plan</a:t>
              </a:r>
            </a:p>
          </p:txBody>
        </p:sp>
      </p:grpSp>
      <p:sp>
        <p:nvSpPr>
          <p:cNvPr id="18" name="角丸四角形吹き出し 16">
            <a:extLst>
              <a:ext uri="{FF2B5EF4-FFF2-40B4-BE49-F238E27FC236}">
                <a16:creationId xmlns:a16="http://schemas.microsoft.com/office/drawing/2014/main" id="{953358A6-62AE-8F47-B607-B1CA09F5B07D}"/>
              </a:ext>
            </a:extLst>
          </p:cNvPr>
          <p:cNvSpPr/>
          <p:nvPr/>
        </p:nvSpPr>
        <p:spPr bwMode="auto">
          <a:xfrm>
            <a:off x="9577002" y="3556651"/>
            <a:ext cx="1748777" cy="435180"/>
          </a:xfrm>
          <a:prstGeom prst="wedgeRoundRectCallout">
            <a:avLst>
              <a:gd name="adj1" fmla="val -26212"/>
              <a:gd name="adj2" fmla="val -35681"/>
              <a:gd name="adj3" fmla="val 16667"/>
            </a:avLst>
          </a:prstGeom>
          <a:noFill/>
          <a:ln>
            <a:noFill/>
          </a:ln>
        </p:spPr>
        <p:style>
          <a:lnRef idx="2">
            <a:schemeClr val="accent5"/>
          </a:lnRef>
          <a:fillRef idx="1">
            <a:schemeClr val="lt1"/>
          </a:fillRef>
          <a:effectRef idx="0">
            <a:schemeClr val="accent5"/>
          </a:effectRef>
          <a:fontRef idx="minor">
            <a:schemeClr val="dk1"/>
          </a:fontRef>
        </p:style>
        <p:txBody>
          <a:bodyPr wrap="square" tIns="57606" bIns="57606">
            <a:spAutoFit/>
          </a:bodyPr>
          <a:lstStyle/>
          <a:p>
            <a:pPr algn="ctr"/>
            <a:r>
              <a:rPr lang="en-US" altLang="ja-JP" sz="1800" dirty="0">
                <a:solidFill>
                  <a:srgbClr val="002060"/>
                </a:solidFill>
                <a:latin typeface="Yu Gothic UI" panose="020B0500000000000000" pitchFamily="50" charset="-128"/>
                <a:ea typeface="Yu Gothic UI" panose="020B0500000000000000" pitchFamily="50" charset="-128"/>
                <a:cs typeface="Meiryo UI" panose="020B0604030504040204" pitchFamily="50" charset="-128"/>
              </a:rPr>
              <a:t>Workspace</a:t>
            </a:r>
          </a:p>
        </p:txBody>
      </p:sp>
      <p:sp>
        <p:nvSpPr>
          <p:cNvPr id="19" name="Right Arrow 18">
            <a:extLst>
              <a:ext uri="{FF2B5EF4-FFF2-40B4-BE49-F238E27FC236}">
                <a16:creationId xmlns:a16="http://schemas.microsoft.com/office/drawing/2014/main" id="{E524F855-D1B6-5F4B-AEC3-9696E88DA62F}"/>
              </a:ext>
            </a:extLst>
          </p:cNvPr>
          <p:cNvSpPr/>
          <p:nvPr/>
        </p:nvSpPr>
        <p:spPr bwMode="auto">
          <a:xfrm>
            <a:off x="8298564" y="3480438"/>
            <a:ext cx="852057" cy="435180"/>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14970D6-D1EE-9D4F-86E2-983E5062A6E2}"/>
              </a:ext>
            </a:extLst>
          </p:cNvPr>
          <p:cNvSpPr/>
          <p:nvPr/>
        </p:nvSpPr>
        <p:spPr bwMode="auto">
          <a:xfrm>
            <a:off x="5141844" y="1590260"/>
            <a:ext cx="1524000" cy="2809462"/>
          </a:xfrm>
          <a:prstGeom prst="rect">
            <a:avLst/>
          </a:prstGeom>
          <a:noFill/>
          <a:ln w="3810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EF09667-3FCE-7D4C-81F0-2A5C5673F76B}"/>
              </a:ext>
            </a:extLst>
          </p:cNvPr>
          <p:cNvSpPr/>
          <p:nvPr/>
        </p:nvSpPr>
        <p:spPr>
          <a:xfrm>
            <a:off x="9079023" y="2198187"/>
            <a:ext cx="2380780" cy="461665"/>
          </a:xfrm>
          <a:prstGeom prst="rect">
            <a:avLst/>
          </a:prstGeom>
        </p:spPr>
        <p:txBody>
          <a:bodyPr wrap="none">
            <a:spAutoFit/>
          </a:bodyPr>
          <a:lstStyle/>
          <a:p>
            <a:r>
              <a:rPr lang="ja-JP" altLang="en-US" sz="2400">
                <a:solidFill>
                  <a:srgbClr val="505050"/>
                </a:solidFill>
                <a:latin typeface="Yu Gothic UI"/>
                <a:ea typeface="Yu Gothic UI"/>
              </a:rPr>
              <a:t>作成されるリソース</a:t>
            </a:r>
            <a:endParaRPr lang="en-US" sz="2400" dirty="0"/>
          </a:p>
        </p:txBody>
      </p:sp>
      <p:sp>
        <p:nvSpPr>
          <p:cNvPr id="25" name="Rectangle 24">
            <a:extLst>
              <a:ext uri="{FF2B5EF4-FFF2-40B4-BE49-F238E27FC236}">
                <a16:creationId xmlns:a16="http://schemas.microsoft.com/office/drawing/2014/main" id="{DDFC23C4-8B1A-4D45-9714-516BDFB62304}"/>
              </a:ext>
            </a:extLst>
          </p:cNvPr>
          <p:cNvSpPr/>
          <p:nvPr/>
        </p:nvSpPr>
        <p:spPr>
          <a:xfrm>
            <a:off x="5141896" y="5876250"/>
            <a:ext cx="8017449" cy="584775"/>
          </a:xfrm>
          <a:prstGeom prst="rect">
            <a:avLst/>
          </a:prstGeom>
        </p:spPr>
        <p:txBody>
          <a:bodyPr wrap="square">
            <a:spAutoFit/>
          </a:bodyPr>
          <a:lstStyle/>
          <a:p>
            <a:r>
              <a:rPr lang="en-US" sz="1600" dirty="0">
                <a:hlinkClick r:id="rId6"/>
              </a:rPr>
              <a:t>https://docs.microsoft.com/ja-jp/azure/machine-learning/studio/create-workspace#create-a-studio-workspace</a:t>
            </a:r>
            <a:endParaRPr lang="en-US" sz="1600" dirty="0"/>
          </a:p>
        </p:txBody>
      </p:sp>
      <p:sp>
        <p:nvSpPr>
          <p:cNvPr id="26" name="角丸四角形吹き出し 16">
            <a:extLst>
              <a:ext uri="{FF2B5EF4-FFF2-40B4-BE49-F238E27FC236}">
                <a16:creationId xmlns:a16="http://schemas.microsoft.com/office/drawing/2014/main" id="{EB957870-74DA-0546-98F9-B0ADE7AA75B4}"/>
              </a:ext>
            </a:extLst>
          </p:cNvPr>
          <p:cNvSpPr/>
          <p:nvPr/>
        </p:nvSpPr>
        <p:spPr bwMode="auto">
          <a:xfrm>
            <a:off x="5107273" y="5515409"/>
            <a:ext cx="2071719" cy="435180"/>
          </a:xfrm>
          <a:prstGeom prst="wedgeRoundRectCallout">
            <a:avLst>
              <a:gd name="adj1" fmla="val -26212"/>
              <a:gd name="adj2" fmla="val -35681"/>
              <a:gd name="adj3" fmla="val 16667"/>
            </a:avLst>
          </a:prstGeom>
          <a:noFill/>
          <a:ln>
            <a:noFill/>
          </a:ln>
        </p:spPr>
        <p:style>
          <a:lnRef idx="2">
            <a:schemeClr val="accent5"/>
          </a:lnRef>
          <a:fillRef idx="1">
            <a:schemeClr val="lt1"/>
          </a:fillRef>
          <a:effectRef idx="0">
            <a:schemeClr val="accent5"/>
          </a:effectRef>
          <a:fontRef idx="minor">
            <a:schemeClr val="dk1"/>
          </a:fontRef>
        </p:style>
        <p:txBody>
          <a:bodyPr wrap="square" tIns="57606" bIns="57606">
            <a:spAutoFit/>
          </a:bodyPr>
          <a:lstStyle/>
          <a:p>
            <a:pPr algn="ctr"/>
            <a:r>
              <a:rPr lang="ja-JP" altLang="en-US" sz="1800">
                <a:solidFill>
                  <a:srgbClr val="002060"/>
                </a:solidFill>
                <a:latin typeface="Yu Gothic UI" panose="020B0500000000000000" pitchFamily="50" charset="-128"/>
                <a:ea typeface="Yu Gothic UI" panose="020B0500000000000000" pitchFamily="50" charset="-128"/>
              </a:rPr>
              <a:t>詳細な手順はこちら</a:t>
            </a:r>
            <a:endParaRPr lang="en-US" altLang="ja-JP" sz="1800" dirty="0">
              <a:solidFill>
                <a:srgbClr val="002060"/>
              </a:solidFill>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9245409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3">
            <a:extLst>
              <a:ext uri="{FF2B5EF4-FFF2-40B4-BE49-F238E27FC236}">
                <a16:creationId xmlns:a16="http://schemas.microsoft.com/office/drawing/2014/main" id="{792F142B-68F7-A042-B3EF-67634273B950}"/>
              </a:ext>
            </a:extLst>
          </p:cNvPr>
          <p:cNvGraphicFramePr>
            <a:graphicFrameLocks noGrp="1"/>
          </p:cNvGraphicFramePr>
          <p:nvPr>
            <p:extLst>
              <p:ext uri="{D42A27DB-BD31-4B8C-83A1-F6EECF244321}">
                <p14:modId xmlns:p14="http://schemas.microsoft.com/office/powerpoint/2010/main" val="3717608064"/>
              </p:ext>
            </p:extLst>
          </p:nvPr>
        </p:nvGraphicFramePr>
        <p:xfrm>
          <a:off x="319156" y="464766"/>
          <a:ext cx="11513922" cy="5928468"/>
        </p:xfrm>
        <a:graphic>
          <a:graphicData uri="http://schemas.openxmlformats.org/drawingml/2006/table">
            <a:tbl>
              <a:tblPr firstRow="1" firstCol="1" bandRow="1">
                <a:tableStyleId>{5940675A-B579-460E-94D1-54222C63F5DA}</a:tableStyleId>
              </a:tblPr>
              <a:tblGrid>
                <a:gridCol w="3032530">
                  <a:extLst>
                    <a:ext uri="{9D8B030D-6E8A-4147-A177-3AD203B41FA5}">
                      <a16:colId xmlns:a16="http://schemas.microsoft.com/office/drawing/2014/main" val="20000"/>
                    </a:ext>
                  </a:extLst>
                </a:gridCol>
                <a:gridCol w="4281566">
                  <a:extLst>
                    <a:ext uri="{9D8B030D-6E8A-4147-A177-3AD203B41FA5}">
                      <a16:colId xmlns:a16="http://schemas.microsoft.com/office/drawing/2014/main" val="210584438"/>
                    </a:ext>
                  </a:extLst>
                </a:gridCol>
                <a:gridCol w="4199826">
                  <a:extLst>
                    <a:ext uri="{9D8B030D-6E8A-4147-A177-3AD203B41FA5}">
                      <a16:colId xmlns:a16="http://schemas.microsoft.com/office/drawing/2014/main" val="20001"/>
                    </a:ext>
                  </a:extLst>
                </a:gridCol>
              </a:tblGrid>
              <a:tr h="519828">
                <a:tc>
                  <a:txBody>
                    <a:bodyPr/>
                    <a:lstStyle/>
                    <a:p>
                      <a:pPr marR="114300" algn="ctr">
                        <a:spcAft>
                          <a:spcPts val="0"/>
                        </a:spcAft>
                      </a:pPr>
                      <a:r>
                        <a:rPr lang="ja-JP" altLang="en-US" sz="1800" b="1" kern="100">
                          <a:effectLst/>
                          <a:latin typeface="Yu Gothic UI" panose="020B0500000000000000" pitchFamily="50" charset="-128"/>
                          <a:ea typeface="Yu Gothic UI" panose="020B0500000000000000" pitchFamily="50" charset="-128"/>
                        </a:rPr>
                        <a:t>設定項目名</a:t>
                      </a:r>
                      <a:endParaRPr lang="ja-JP" sz="1800" b="1"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2">
                        <a:lumMod val="90000"/>
                      </a:schemeClr>
                    </a:solidFill>
                  </a:tcPr>
                </a:tc>
                <a:tc>
                  <a:txBody>
                    <a:bodyPr/>
                    <a:lstStyle/>
                    <a:p>
                      <a:pPr marR="114300" algn="ctr">
                        <a:spcAft>
                          <a:spcPts val="0"/>
                        </a:spcAft>
                      </a:pPr>
                      <a:r>
                        <a:rPr lang="ja-JP" altLang="en-US" sz="1800" b="1" kern="100">
                          <a:effectLst/>
                          <a:latin typeface="Yu Gothic UI" panose="020B0500000000000000" pitchFamily="50" charset="-128"/>
                          <a:ea typeface="Yu Gothic UI" panose="020B0500000000000000" pitchFamily="50" charset="-128"/>
                          <a:cs typeface="Times New Roman" panose="02020603050405020304" pitchFamily="18" charset="0"/>
                        </a:rPr>
                        <a:t>設定推奨値</a:t>
                      </a:r>
                      <a:endParaRPr lang="ja-JP" sz="1800" b="1"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2">
                        <a:lumMod val="90000"/>
                      </a:schemeClr>
                    </a:solidFill>
                  </a:tcPr>
                </a:tc>
                <a:tc>
                  <a:txBody>
                    <a:bodyPr/>
                    <a:lstStyle/>
                    <a:p>
                      <a:pPr marR="114300" algn="ctr">
                        <a:spcAft>
                          <a:spcPts val="0"/>
                        </a:spcAft>
                      </a:pPr>
                      <a:r>
                        <a:rPr lang="ja-JP" sz="1600" b="1" kern="100" dirty="0">
                          <a:effectLst/>
                          <a:latin typeface="Yu Gothic UI" panose="020B0500000000000000" pitchFamily="50" charset="-128"/>
                          <a:ea typeface="Yu Gothic UI" panose="020B0500000000000000" pitchFamily="50" charset="-128"/>
                        </a:rPr>
                        <a:t>説明</a:t>
                      </a:r>
                      <a:endParaRPr lang="ja-JP" sz="1600" b="1"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540000">
                <a:tc>
                  <a:txBody>
                    <a:bodyPr/>
                    <a:lstStyle/>
                    <a:p>
                      <a:pPr marR="114300" algn="just">
                        <a:spcAft>
                          <a:spcPts val="0"/>
                        </a:spcAft>
                      </a:pPr>
                      <a:r>
                        <a:rPr lang="ja-JP" altLang="en-US" sz="1800" kern="100" dirty="0">
                          <a:effectLst/>
                          <a:latin typeface="Yu Gothic UI" panose="020B0500000000000000" pitchFamily="50" charset="-128"/>
                          <a:ea typeface="Yu Gothic UI" panose="020B0500000000000000" pitchFamily="50" charset="-128"/>
                        </a:rPr>
                        <a:t>ワークスペース名</a:t>
                      </a:r>
                      <a:endParaRPr lang="ja-JP" sz="1800"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marR="114300" algn="just" defTabSz="914022" rtl="0" eaLnBrk="1" latinLnBrk="0" hangingPunct="1">
                        <a:spcAft>
                          <a:spcPts val="0"/>
                        </a:spcAft>
                      </a:pPr>
                      <a:r>
                        <a:rPr lang="en-US" altLang="ja-JP" sz="1800" kern="100" dirty="0" err="1">
                          <a:solidFill>
                            <a:schemeClr val="tx1"/>
                          </a:solidFill>
                          <a:effectLst/>
                          <a:latin typeface="Yu Gothic UI" panose="020B0500000000000000" pitchFamily="50" charset="-128"/>
                          <a:ea typeface="Yu Gothic UI" panose="020B0500000000000000" pitchFamily="50" charset="-128"/>
                          <a:cs typeface="+mn-cs"/>
                        </a:rPr>
                        <a:t>azureml</a:t>
                      </a:r>
                      <a:r>
                        <a:rPr lang="en-US" altLang="ja-JP" sz="1800" kern="100" dirty="0">
                          <a:solidFill>
                            <a:schemeClr val="tx1"/>
                          </a:solidFill>
                          <a:effectLst/>
                          <a:latin typeface="Yu Gothic UI" panose="020B0500000000000000" pitchFamily="50" charset="-128"/>
                          <a:ea typeface="Yu Gothic UI" panose="020B0500000000000000" pitchFamily="50" charset="-128"/>
                          <a:cs typeface="+mn-cs"/>
                        </a:rPr>
                        <a:t> </a:t>
                      </a:r>
                      <a:r>
                        <a:rPr lang="ja-JP" altLang="en-US" sz="1800" kern="100">
                          <a:solidFill>
                            <a:schemeClr val="tx1"/>
                          </a:solidFill>
                          <a:effectLst/>
                          <a:latin typeface="Yu Gothic UI" panose="020B0500000000000000" pitchFamily="50" charset="-128"/>
                          <a:ea typeface="Yu Gothic UI" panose="020B0500000000000000" pitchFamily="50" charset="-128"/>
                          <a:cs typeface="+mn-cs"/>
                        </a:rPr>
                        <a:t>などの英小文字</a:t>
                      </a:r>
                      <a:endParaRPr lang="en-US" altLang="ja-JP" sz="18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marR="114300" lvl="0" indent="-285750" algn="just" defTabSz="9140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600" kern="100">
                          <a:solidFill>
                            <a:schemeClr val="tx1"/>
                          </a:solidFill>
                          <a:effectLst/>
                          <a:latin typeface="Yu Gothic UI" panose="020B0500000000000000" pitchFamily="50" charset="-128"/>
                          <a:ea typeface="Yu Gothic UI" panose="020B0500000000000000" pitchFamily="50" charset="-128"/>
                          <a:cs typeface="+mn-cs"/>
                        </a:rPr>
                        <a:t>プロジェクト単位で管理する</a:t>
                      </a:r>
                      <a:endParaRPr lang="en-US" altLang="ja-JP" sz="1600" kern="100" dirty="0">
                        <a:solidFill>
                          <a:schemeClr val="tx1"/>
                        </a:solidFill>
                        <a:effectLst/>
                        <a:latin typeface="Yu Gothic UI" panose="020B0500000000000000" pitchFamily="50" charset="-128"/>
                        <a:ea typeface="Yu Gothic UI" panose="020B0500000000000000" pitchFamily="50" charset="-128"/>
                        <a:cs typeface="+mn-cs"/>
                      </a:endParaRPr>
                    </a:p>
                    <a:p>
                      <a:pPr marL="285750" marR="114300" lvl="0" indent="-285750" algn="just" defTabSz="9140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600" kern="100">
                          <a:solidFill>
                            <a:schemeClr val="tx1"/>
                          </a:solidFill>
                          <a:effectLst/>
                          <a:latin typeface="Yu Gothic UI" panose="020B0500000000000000" pitchFamily="50" charset="-128"/>
                          <a:ea typeface="Yu Gothic UI" panose="020B0500000000000000" pitchFamily="50" charset="-128"/>
                          <a:cs typeface="+mn-cs"/>
                        </a:rPr>
                        <a:t>価格表のシートに該当する</a:t>
                      </a:r>
                      <a:endParaRPr lang="ja-JP" altLang="en-US" sz="16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R="114300" algn="just">
                        <a:spcAft>
                          <a:spcPts val="0"/>
                        </a:spcAft>
                      </a:pPr>
                      <a:r>
                        <a:rPr lang="ja-JP" altLang="en-US" sz="1800" kern="100">
                          <a:effectLst/>
                          <a:latin typeface="Yu Gothic UI" panose="020B0500000000000000" pitchFamily="50" charset="-128"/>
                          <a:ea typeface="Yu Gothic UI" panose="020B0500000000000000" pitchFamily="50" charset="-128"/>
                          <a:cs typeface="Times New Roman" panose="02020603050405020304" pitchFamily="18" charset="0"/>
                        </a:rPr>
                        <a:t>サブスクリプション</a:t>
                      </a:r>
                      <a:endParaRPr lang="ja-JP" sz="1800"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marR="114300" algn="just" defTabSz="914022" rtl="0" eaLnBrk="1" latinLnBrk="0" hangingPunct="1">
                        <a:spcAft>
                          <a:spcPts val="0"/>
                        </a:spcAft>
                      </a:pPr>
                      <a:r>
                        <a:rPr lang="en-US" altLang="ja-JP" sz="1800" kern="100" dirty="0">
                          <a:solidFill>
                            <a:schemeClr val="tx1"/>
                          </a:solidFill>
                          <a:effectLst/>
                          <a:latin typeface="Yu Gothic UI" panose="020B0500000000000000" pitchFamily="50" charset="-128"/>
                          <a:ea typeface="Yu Gothic UI" panose="020B0500000000000000" pitchFamily="50" charset="-128"/>
                          <a:cs typeface="+mn-cs"/>
                        </a:rPr>
                        <a:t>Azure ML </a:t>
                      </a:r>
                      <a:r>
                        <a:rPr lang="ja-JP" altLang="en-US" sz="1800" kern="100">
                          <a:solidFill>
                            <a:schemeClr val="tx1"/>
                          </a:solidFill>
                          <a:effectLst/>
                          <a:latin typeface="Yu Gothic UI" panose="020B0500000000000000" pitchFamily="50" charset="-128"/>
                          <a:ea typeface="Yu Gothic UI" panose="020B0500000000000000" pitchFamily="50" charset="-128"/>
                          <a:cs typeface="+mn-cs"/>
                        </a:rPr>
                        <a:t>を利用することが許可されたもの</a:t>
                      </a:r>
                      <a:endParaRPr lang="ja-JP" altLang="en-US" sz="18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marR="114300" indent="-285750" algn="just" defTabSz="914022" rtl="0" eaLnBrk="1" latinLnBrk="0" hangingPunct="1">
                        <a:spcAft>
                          <a:spcPts val="0"/>
                        </a:spcAft>
                        <a:buFont typeface="Arial" panose="020B0604020202020204" pitchFamily="34" charset="0"/>
                        <a:buChar char="•"/>
                      </a:pPr>
                      <a:r>
                        <a:rPr lang="ja-JP" altLang="en-US" sz="1600" kern="100">
                          <a:solidFill>
                            <a:schemeClr val="tx1"/>
                          </a:solidFill>
                          <a:effectLst/>
                          <a:latin typeface="Yu Gothic UI" panose="020B0500000000000000" pitchFamily="50" charset="-128"/>
                          <a:ea typeface="Yu Gothic UI" panose="020B0500000000000000" pitchFamily="50" charset="-128"/>
                          <a:cs typeface="+mn-cs"/>
                        </a:rPr>
                        <a:t>どのサブスクリプションを使えば良いか分からない場合は、</a:t>
                      </a:r>
                      <a:r>
                        <a:rPr lang="en-US" altLang="ja-JP" sz="1600" kern="100" dirty="0">
                          <a:solidFill>
                            <a:schemeClr val="tx1"/>
                          </a:solidFill>
                          <a:effectLst/>
                          <a:latin typeface="Yu Gothic UI" panose="020B0500000000000000" pitchFamily="50" charset="-128"/>
                          <a:ea typeface="Yu Gothic UI" panose="020B0500000000000000" pitchFamily="50" charset="-128"/>
                          <a:cs typeface="+mn-cs"/>
                        </a:rPr>
                        <a:t>IT</a:t>
                      </a:r>
                      <a:r>
                        <a:rPr lang="ja-JP" altLang="en-US" sz="1600" kern="100">
                          <a:solidFill>
                            <a:schemeClr val="tx1"/>
                          </a:solidFill>
                          <a:effectLst/>
                          <a:latin typeface="Yu Gothic UI" panose="020B0500000000000000" pitchFamily="50" charset="-128"/>
                          <a:ea typeface="Yu Gothic UI" panose="020B0500000000000000" pitchFamily="50" charset="-128"/>
                          <a:cs typeface="+mn-cs"/>
                        </a:rPr>
                        <a:t>部門などの相談</a:t>
                      </a:r>
                      <a:endParaRPr lang="ja-JP" altLang="en-US" sz="16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40000">
                <a:tc>
                  <a:txBody>
                    <a:bodyPr/>
                    <a:lstStyle/>
                    <a:p>
                      <a:pPr marR="114300" algn="just">
                        <a:spcAft>
                          <a:spcPts val="0"/>
                        </a:spcAft>
                      </a:pPr>
                      <a:r>
                        <a:rPr lang="ja-JP" altLang="en-US" sz="1800" kern="100">
                          <a:effectLst/>
                          <a:latin typeface="Yu Gothic UI" panose="020B0500000000000000" pitchFamily="50" charset="-128"/>
                          <a:ea typeface="Yu Gothic UI" panose="020B0500000000000000" pitchFamily="50" charset="-128"/>
                          <a:cs typeface="Times New Roman" panose="02020603050405020304" pitchFamily="18" charset="0"/>
                        </a:rPr>
                        <a:t>リソースグループ</a:t>
                      </a:r>
                      <a:endParaRPr lang="ja-JP" sz="1800"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marR="114300" lvl="0" indent="0" algn="just" defTabSz="914022"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800" kern="100">
                          <a:solidFill>
                            <a:schemeClr val="tx1"/>
                          </a:solidFill>
                          <a:effectLst/>
                          <a:latin typeface="Yu Gothic UI" panose="020B0500000000000000" pitchFamily="50" charset="-128"/>
                          <a:ea typeface="Yu Gothic UI" panose="020B0500000000000000" pitchFamily="50" charset="-128"/>
                          <a:cs typeface="+mn-cs"/>
                        </a:rPr>
                        <a:t>新規作成</a:t>
                      </a:r>
                      <a:endParaRPr lang="ja-JP" altLang="en-US" sz="18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marR="114300" lvl="0" indent="-285750" algn="just" defTabSz="9140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600" kern="100">
                          <a:solidFill>
                            <a:schemeClr val="tx1"/>
                          </a:solidFill>
                          <a:effectLst/>
                          <a:latin typeface="Yu Gothic UI" panose="020B0500000000000000" pitchFamily="50" charset="-128"/>
                          <a:ea typeface="Yu Gothic UI" panose="020B0500000000000000" pitchFamily="50" charset="-128"/>
                          <a:cs typeface="+mn-cs"/>
                        </a:rPr>
                        <a:t>論理的な</a:t>
                      </a:r>
                      <a:r>
                        <a:rPr lang="en-US" altLang="ja-JP" sz="1600" kern="100" dirty="0">
                          <a:solidFill>
                            <a:schemeClr val="tx1"/>
                          </a:solidFill>
                          <a:effectLst/>
                          <a:latin typeface="Yu Gothic UI" panose="020B0500000000000000" pitchFamily="50" charset="-128"/>
                          <a:ea typeface="Yu Gothic UI" panose="020B0500000000000000" pitchFamily="50" charset="-128"/>
                          <a:cs typeface="+mn-cs"/>
                        </a:rPr>
                        <a:t>Azure</a:t>
                      </a:r>
                      <a:r>
                        <a:rPr lang="ja-JP" altLang="en-US" sz="1600" kern="100">
                          <a:solidFill>
                            <a:schemeClr val="tx1"/>
                          </a:solidFill>
                          <a:effectLst/>
                          <a:latin typeface="Yu Gothic UI" panose="020B0500000000000000" pitchFamily="50" charset="-128"/>
                          <a:ea typeface="Yu Gothic UI" panose="020B0500000000000000" pitchFamily="50" charset="-128"/>
                          <a:cs typeface="+mn-cs"/>
                        </a:rPr>
                        <a:t>サービスのグループ</a:t>
                      </a:r>
                      <a:endParaRPr lang="ja-JP" altLang="en-US" sz="16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225781096"/>
                  </a:ext>
                </a:extLst>
              </a:tr>
              <a:tr h="540000">
                <a:tc>
                  <a:txBody>
                    <a:bodyPr/>
                    <a:lstStyle/>
                    <a:p>
                      <a:pPr marR="114300" algn="just">
                        <a:spcAft>
                          <a:spcPts val="0"/>
                        </a:spcAft>
                      </a:pPr>
                      <a:r>
                        <a:rPr lang="ja-JP" altLang="en-US" sz="1800" kern="100">
                          <a:effectLst/>
                          <a:latin typeface="Yu Gothic UI" panose="020B0500000000000000" pitchFamily="50" charset="-128"/>
                          <a:ea typeface="Yu Gothic UI" panose="020B0500000000000000" pitchFamily="50" charset="-128"/>
                          <a:cs typeface="Times New Roman" panose="02020603050405020304" pitchFamily="18" charset="0"/>
                        </a:rPr>
                        <a:t>場所</a:t>
                      </a:r>
                      <a:endParaRPr lang="ja-JP" sz="1800"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marR="114300" algn="just" defTabSz="914022" rtl="0" eaLnBrk="1" latinLnBrk="0" hangingPunct="1">
                        <a:spcAft>
                          <a:spcPts val="0"/>
                        </a:spcAft>
                      </a:pPr>
                      <a:r>
                        <a:rPr lang="ja-JP" altLang="en-US" sz="1800" kern="100">
                          <a:solidFill>
                            <a:schemeClr val="tx1"/>
                          </a:solidFill>
                          <a:effectLst/>
                          <a:latin typeface="Yu Gothic UI" panose="020B0500000000000000" pitchFamily="50" charset="-128"/>
                          <a:ea typeface="Yu Gothic UI" panose="020B0500000000000000" pitchFamily="50" charset="-128"/>
                          <a:cs typeface="+mn-cs"/>
                        </a:rPr>
                        <a:t>東日本</a:t>
                      </a:r>
                      <a:endParaRPr lang="ja-JP" altLang="en-US" sz="18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marR="114300" lvl="0" indent="-285750" algn="just" defTabSz="9140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600" kern="100">
                          <a:solidFill>
                            <a:schemeClr val="tx1"/>
                          </a:solidFill>
                          <a:effectLst/>
                          <a:latin typeface="Yu Gothic UI" panose="020B0500000000000000" pitchFamily="50" charset="-128"/>
                          <a:ea typeface="Yu Gothic UI" panose="020B0500000000000000" pitchFamily="50" charset="-128"/>
                          <a:cs typeface="+mn-cs"/>
                        </a:rPr>
                        <a:t>サービスのデプロイ先</a:t>
                      </a:r>
                      <a:endParaRPr lang="ja-JP" altLang="en-US" sz="16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738909570"/>
                  </a:ext>
                </a:extLst>
              </a:tr>
              <a:tr h="540000">
                <a:tc rowSpan="2">
                  <a:txBody>
                    <a:bodyPr/>
                    <a:lstStyle/>
                    <a:p>
                      <a:pPr marR="114300" algn="just">
                        <a:spcAft>
                          <a:spcPts val="0"/>
                        </a:spcAft>
                      </a:pPr>
                      <a:r>
                        <a:rPr lang="ja-JP" altLang="en-US" sz="1800" kern="100">
                          <a:effectLst/>
                          <a:latin typeface="Yu Gothic UI" panose="020B0500000000000000" pitchFamily="50" charset="-128"/>
                          <a:ea typeface="Yu Gothic UI" panose="020B0500000000000000" pitchFamily="50" charset="-128"/>
                          <a:cs typeface="Times New Roman" panose="02020603050405020304" pitchFamily="18" charset="0"/>
                        </a:rPr>
                        <a:t>ストレージアカウント</a:t>
                      </a:r>
                      <a:endParaRPr lang="ja-JP" sz="1800"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marR="114300" algn="just" defTabSz="914022" rtl="0" eaLnBrk="1" latinLnBrk="0" hangingPunct="1">
                        <a:spcAft>
                          <a:spcPts val="0"/>
                        </a:spcAft>
                      </a:pPr>
                      <a:r>
                        <a:rPr lang="ja-JP" altLang="en-US" sz="1800" kern="100">
                          <a:solidFill>
                            <a:schemeClr val="tx1"/>
                          </a:solidFill>
                          <a:effectLst/>
                          <a:latin typeface="Yu Gothic UI" panose="020B0500000000000000" pitchFamily="50" charset="-128"/>
                          <a:ea typeface="Yu Gothic UI" panose="020B0500000000000000" pitchFamily="50" charset="-128"/>
                          <a:cs typeface="+mn-cs"/>
                        </a:rPr>
                        <a:t>新規作成</a:t>
                      </a:r>
                      <a:endParaRPr lang="ja-JP" altLang="en-US" sz="18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marR="114300" lvl="0" indent="-285750" algn="just" defTabSz="9140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600" kern="100">
                          <a:solidFill>
                            <a:schemeClr val="tx1"/>
                          </a:solidFill>
                          <a:effectLst/>
                          <a:latin typeface="Yu Gothic UI" panose="020B0500000000000000" pitchFamily="50" charset="-128"/>
                          <a:ea typeface="Yu Gothic UI" panose="020B0500000000000000" pitchFamily="50" charset="-128"/>
                          <a:cs typeface="+mn-cs"/>
                        </a:rPr>
                        <a:t>付属のストレージを新しく作成</a:t>
                      </a:r>
                      <a:endParaRPr lang="ja-JP" altLang="en-US" sz="16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2913971852"/>
                  </a:ext>
                </a:extLst>
              </a:tr>
              <a:tr h="540000">
                <a:tc vMerge="1">
                  <a:txBody>
                    <a:bodyPr/>
                    <a:lstStyle/>
                    <a:p>
                      <a:pPr marR="114300" algn="just">
                        <a:spcAft>
                          <a:spcPts val="0"/>
                        </a:spcAft>
                      </a:pPr>
                      <a:endParaRPr lang="ja-JP" sz="1800"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marR="114300" lvl="0" indent="0" algn="just" defTabSz="914022" rtl="0" eaLnBrk="1" fontAlgn="auto" latinLnBrk="0" hangingPunct="1">
                        <a:lnSpc>
                          <a:spcPct val="100000"/>
                        </a:lnSpc>
                        <a:spcBef>
                          <a:spcPts val="0"/>
                        </a:spcBef>
                        <a:spcAft>
                          <a:spcPts val="0"/>
                        </a:spcAft>
                        <a:buClrTx/>
                        <a:buSzTx/>
                        <a:buFontTx/>
                        <a:buNone/>
                        <a:tabLst/>
                        <a:defRPr/>
                      </a:pPr>
                      <a:r>
                        <a:rPr lang="ja-JP" altLang="en-US" sz="1800" kern="100">
                          <a:solidFill>
                            <a:schemeClr val="tx1"/>
                          </a:solidFill>
                          <a:effectLst/>
                          <a:latin typeface="Yu Gothic UI" panose="020B0500000000000000" pitchFamily="50" charset="-128"/>
                          <a:ea typeface="Yu Gothic UI" panose="020B0500000000000000" pitchFamily="50" charset="-128"/>
                          <a:cs typeface="+mn-cs"/>
                        </a:rPr>
                        <a:t>グローバルで一意な英小文字と数字の組み合わせ</a:t>
                      </a: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marR="114300" lvl="0" indent="-285750" algn="just" defTabSz="9140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ja-JP" altLang="en-US" sz="16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769603356"/>
                  </a:ext>
                </a:extLst>
              </a:tr>
              <a:tr h="540000">
                <a:tc>
                  <a:txBody>
                    <a:bodyPr/>
                    <a:lstStyle/>
                    <a:p>
                      <a:pPr marR="114300" algn="just">
                        <a:spcAft>
                          <a:spcPts val="0"/>
                        </a:spcAft>
                      </a:pPr>
                      <a:r>
                        <a:rPr lang="ja-JP" altLang="en-US" sz="1800" kern="100">
                          <a:effectLst/>
                          <a:latin typeface="Yu Gothic UI" panose="020B0500000000000000" pitchFamily="50" charset="-128"/>
                          <a:ea typeface="Yu Gothic UI" panose="020B0500000000000000" pitchFamily="50" charset="-128"/>
                          <a:cs typeface="Times New Roman" panose="02020603050405020304" pitchFamily="18" charset="0"/>
                        </a:rPr>
                        <a:t>ワークスペース価格</a:t>
                      </a:r>
                      <a:endParaRPr lang="ja-JP" sz="1800"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marR="114300" algn="just" defTabSz="914022" rtl="0" eaLnBrk="1" latinLnBrk="0" hangingPunct="1">
                        <a:spcAft>
                          <a:spcPts val="0"/>
                        </a:spcAft>
                      </a:pPr>
                      <a:r>
                        <a:rPr lang="ja-JP" altLang="en-US" sz="1800" kern="100">
                          <a:solidFill>
                            <a:schemeClr val="tx1"/>
                          </a:solidFill>
                          <a:effectLst/>
                          <a:latin typeface="Yu Gothic UI" panose="020B0500000000000000" pitchFamily="50" charset="-128"/>
                          <a:ea typeface="Yu Gothic UI" panose="020B0500000000000000" pitchFamily="50" charset="-128"/>
                          <a:cs typeface="+mn-cs"/>
                        </a:rPr>
                        <a:t>標準</a:t>
                      </a:r>
                      <a:endParaRPr lang="ja-JP" altLang="en-US" sz="18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marR="114300" lvl="0" indent="-285750" algn="just" defTabSz="9140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600" kern="100" dirty="0">
                          <a:solidFill>
                            <a:schemeClr val="tx1"/>
                          </a:solidFill>
                          <a:effectLst/>
                          <a:latin typeface="Yu Gothic UI" panose="020B0500000000000000" pitchFamily="50" charset="-128"/>
                          <a:ea typeface="Yu Gothic UI" panose="020B0500000000000000" pitchFamily="50" charset="-128"/>
                          <a:cs typeface="+mn-cs"/>
                        </a:rPr>
                        <a:t>Azure Portal </a:t>
                      </a:r>
                      <a:r>
                        <a:rPr lang="ja-JP" altLang="en-US" sz="1600" kern="100">
                          <a:solidFill>
                            <a:schemeClr val="tx1"/>
                          </a:solidFill>
                          <a:effectLst/>
                          <a:latin typeface="Yu Gothic UI" panose="020B0500000000000000" pitchFamily="50" charset="-128"/>
                          <a:ea typeface="Yu Gothic UI" panose="020B0500000000000000" pitchFamily="50" charset="-128"/>
                          <a:cs typeface="+mn-cs"/>
                        </a:rPr>
                        <a:t>では標準のみ選択可能</a:t>
                      </a:r>
                      <a:endParaRPr lang="ja-JP" altLang="en-US" sz="16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412039464"/>
                  </a:ext>
                </a:extLst>
              </a:tr>
              <a:tr h="540000">
                <a:tc rowSpan="2">
                  <a:txBody>
                    <a:bodyPr/>
                    <a:lstStyle/>
                    <a:p>
                      <a:pPr marR="114300" algn="just">
                        <a:spcAft>
                          <a:spcPts val="0"/>
                        </a:spcAft>
                      </a:pPr>
                      <a:r>
                        <a:rPr lang="en-US" altLang="ja-JP" sz="1800" kern="100" dirty="0">
                          <a:effectLst/>
                          <a:latin typeface="Yu Gothic UI" panose="020B0500000000000000" pitchFamily="50" charset="-128"/>
                          <a:ea typeface="Yu Gothic UI" panose="020B0500000000000000" pitchFamily="50" charset="-128"/>
                          <a:cs typeface="Times New Roman" panose="02020603050405020304" pitchFamily="18" charset="0"/>
                        </a:rPr>
                        <a:t>Web</a:t>
                      </a:r>
                      <a:r>
                        <a:rPr lang="ja-JP" altLang="en-US" sz="1800" kern="100">
                          <a:effectLst/>
                          <a:latin typeface="Yu Gothic UI" panose="020B0500000000000000" pitchFamily="50" charset="-128"/>
                          <a:ea typeface="Yu Gothic UI" panose="020B0500000000000000" pitchFamily="50" charset="-128"/>
                          <a:cs typeface="Times New Roman" panose="02020603050405020304" pitchFamily="18" charset="0"/>
                        </a:rPr>
                        <a:t>サービスプラン</a:t>
                      </a:r>
                      <a:endParaRPr lang="ja-JP" sz="1800" kern="100" dirty="0">
                        <a:effectLst/>
                        <a:latin typeface="Yu Gothic UI" panose="020B0500000000000000" pitchFamily="50" charset="-128"/>
                        <a:ea typeface="Yu Gothic UI" panose="020B0500000000000000" pitchFamily="50" charset="-128"/>
                        <a:cs typeface="Times New Roman" panose="02020603050405020304" pitchFamily="18" charset="0"/>
                      </a:endParaRPr>
                    </a:p>
                    <a:p>
                      <a:pPr marR="114300" algn="just">
                        <a:spcAft>
                          <a:spcPts val="0"/>
                        </a:spcAft>
                      </a:pPr>
                      <a:r>
                        <a:rPr lang="ja-JP" altLang="en-US" sz="1800" kern="100">
                          <a:effectLst/>
                          <a:latin typeface="Yu Gothic UI" panose="020B0500000000000000" pitchFamily="50" charset="-128"/>
                          <a:ea typeface="Yu Gothic UI" panose="020B0500000000000000" pitchFamily="50" charset="-128"/>
                          <a:cs typeface="Times New Roman" panose="02020603050405020304" pitchFamily="18" charset="0"/>
                        </a:rPr>
                        <a:t>プラン名</a:t>
                      </a:r>
                      <a:endParaRPr lang="ja-JP" sz="1800"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marR="114300" algn="just" defTabSz="914022" rtl="0" eaLnBrk="1" latinLnBrk="0" hangingPunct="1">
                        <a:spcAft>
                          <a:spcPts val="0"/>
                        </a:spcAft>
                      </a:pPr>
                      <a:r>
                        <a:rPr lang="ja-JP" altLang="en-US" sz="1800" kern="100">
                          <a:solidFill>
                            <a:schemeClr val="tx1"/>
                          </a:solidFill>
                          <a:effectLst/>
                          <a:latin typeface="Yu Gothic UI" panose="020B0500000000000000" pitchFamily="50" charset="-128"/>
                          <a:ea typeface="Yu Gothic UI" panose="020B0500000000000000" pitchFamily="50" charset="-128"/>
                          <a:cs typeface="+mn-cs"/>
                        </a:rPr>
                        <a:t>新規作成</a:t>
                      </a:r>
                      <a:endParaRPr lang="ja-JP" altLang="en-US" sz="18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marR="114300" lvl="0" indent="-285750" algn="just" defTabSz="9140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600" kern="100" dirty="0">
                          <a:solidFill>
                            <a:schemeClr val="tx1"/>
                          </a:solidFill>
                          <a:effectLst/>
                          <a:latin typeface="Yu Gothic UI" panose="020B0500000000000000" pitchFamily="50" charset="-128"/>
                          <a:ea typeface="Yu Gothic UI" panose="020B0500000000000000" pitchFamily="50" charset="-128"/>
                          <a:cs typeface="+mn-cs"/>
                        </a:rPr>
                        <a:t>Web API </a:t>
                      </a:r>
                      <a:r>
                        <a:rPr lang="ja-JP" altLang="en-US" sz="1600" kern="100">
                          <a:solidFill>
                            <a:schemeClr val="tx1"/>
                          </a:solidFill>
                          <a:effectLst/>
                          <a:latin typeface="Yu Gothic UI" panose="020B0500000000000000" pitchFamily="50" charset="-128"/>
                          <a:ea typeface="Yu Gothic UI" panose="020B0500000000000000" pitchFamily="50" charset="-128"/>
                          <a:cs typeface="+mn-cs"/>
                        </a:rPr>
                        <a:t>サービスを新しく作成</a:t>
                      </a:r>
                      <a:endParaRPr lang="ja-JP" altLang="en-US" sz="16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2909450104"/>
                  </a:ext>
                </a:extLst>
              </a:tr>
              <a:tr h="540000">
                <a:tc vMerge="1">
                  <a:txBody>
                    <a:bodyPr/>
                    <a:lstStyle/>
                    <a:p>
                      <a:pPr marR="114300" algn="just">
                        <a:spcAft>
                          <a:spcPts val="0"/>
                        </a:spcAft>
                      </a:pPr>
                      <a:endParaRPr lang="ja-JP" sz="1800"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marR="114300" lvl="0" indent="0" algn="just" defTabSz="914022" rtl="0" eaLnBrk="1" fontAlgn="auto" latinLnBrk="0" hangingPunct="1">
                        <a:lnSpc>
                          <a:spcPct val="100000"/>
                        </a:lnSpc>
                        <a:spcBef>
                          <a:spcPts val="0"/>
                        </a:spcBef>
                        <a:spcAft>
                          <a:spcPts val="0"/>
                        </a:spcAft>
                        <a:buClrTx/>
                        <a:buSzTx/>
                        <a:buFontTx/>
                        <a:buNone/>
                        <a:tabLst/>
                        <a:defRPr/>
                      </a:pPr>
                      <a:r>
                        <a:rPr lang="en-US" altLang="ja-JP" sz="1800" kern="100" dirty="0" err="1">
                          <a:solidFill>
                            <a:schemeClr val="tx1"/>
                          </a:solidFill>
                          <a:effectLst/>
                          <a:latin typeface="Yu Gothic UI" panose="020B0500000000000000" pitchFamily="50" charset="-128"/>
                          <a:ea typeface="Yu Gothic UI" panose="020B0500000000000000" pitchFamily="50" charset="-128"/>
                          <a:cs typeface="+mn-cs"/>
                        </a:rPr>
                        <a:t>azureml</a:t>
                      </a:r>
                      <a:r>
                        <a:rPr lang="en-US" altLang="ja-JP" sz="1800" kern="100" dirty="0">
                          <a:solidFill>
                            <a:schemeClr val="tx1"/>
                          </a:solidFill>
                          <a:effectLst/>
                          <a:latin typeface="Yu Gothic UI" panose="020B0500000000000000" pitchFamily="50" charset="-128"/>
                          <a:ea typeface="Yu Gothic UI" panose="020B0500000000000000" pitchFamily="50" charset="-128"/>
                          <a:cs typeface="+mn-cs"/>
                        </a:rPr>
                        <a:t> </a:t>
                      </a:r>
                      <a:r>
                        <a:rPr lang="ja-JP" altLang="en-US" sz="1800" kern="100">
                          <a:solidFill>
                            <a:schemeClr val="tx1"/>
                          </a:solidFill>
                          <a:effectLst/>
                          <a:latin typeface="Yu Gothic UI" panose="020B0500000000000000" pitchFamily="50" charset="-128"/>
                          <a:ea typeface="Yu Gothic UI" panose="020B0500000000000000" pitchFamily="50" charset="-128"/>
                          <a:cs typeface="+mn-cs"/>
                        </a:rPr>
                        <a:t>などの英小文字</a:t>
                      </a:r>
                      <a:endParaRPr lang="en-US" altLang="ja-JP" sz="18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marR="114300" lvl="0" indent="-285750" algn="just" defTabSz="9140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600" kern="100" dirty="0">
                          <a:solidFill>
                            <a:schemeClr val="tx1"/>
                          </a:solidFill>
                          <a:effectLst/>
                          <a:latin typeface="Yu Gothic UI" panose="020B0500000000000000" pitchFamily="50" charset="-128"/>
                          <a:ea typeface="Yu Gothic UI" panose="020B0500000000000000" pitchFamily="50" charset="-128"/>
                          <a:cs typeface="+mn-cs"/>
                        </a:rPr>
                        <a:t>Web</a:t>
                      </a:r>
                      <a:r>
                        <a:rPr lang="ja-JP" altLang="en-US" sz="1600" kern="100">
                          <a:solidFill>
                            <a:schemeClr val="tx1"/>
                          </a:solidFill>
                          <a:effectLst/>
                          <a:latin typeface="Yu Gothic UI" panose="020B0500000000000000" pitchFamily="50" charset="-128"/>
                          <a:ea typeface="Yu Gothic UI" panose="020B0500000000000000" pitchFamily="50" charset="-128"/>
                          <a:cs typeface="+mn-cs"/>
                        </a:rPr>
                        <a:t>サービスの名称</a:t>
                      </a:r>
                      <a:endParaRPr lang="ja-JP" altLang="en-US" sz="16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11004744"/>
                  </a:ext>
                </a:extLst>
              </a:tr>
              <a:tr h="540000">
                <a:tc>
                  <a:txBody>
                    <a:bodyPr/>
                    <a:lstStyle/>
                    <a:p>
                      <a:pPr marR="114300" algn="just">
                        <a:spcAft>
                          <a:spcPts val="0"/>
                        </a:spcAft>
                      </a:pPr>
                      <a:r>
                        <a:rPr lang="en-US" altLang="ja-JP" sz="1800" kern="100" dirty="0">
                          <a:effectLst/>
                          <a:latin typeface="Yu Gothic UI" panose="020B0500000000000000" pitchFamily="50" charset="-128"/>
                          <a:ea typeface="Yu Gothic UI" panose="020B0500000000000000" pitchFamily="50" charset="-128"/>
                          <a:cs typeface="Times New Roman" panose="02020603050405020304" pitchFamily="18" charset="0"/>
                        </a:rPr>
                        <a:t>Web</a:t>
                      </a:r>
                      <a:r>
                        <a:rPr lang="ja-JP" altLang="en-US" sz="1800" kern="100">
                          <a:effectLst/>
                          <a:latin typeface="Yu Gothic UI" panose="020B0500000000000000" pitchFamily="50" charset="-128"/>
                          <a:ea typeface="Yu Gothic UI" panose="020B0500000000000000" pitchFamily="50" charset="-128"/>
                          <a:cs typeface="Times New Roman" panose="02020603050405020304" pitchFamily="18" charset="0"/>
                        </a:rPr>
                        <a:t>サービスプラン価格レベル</a:t>
                      </a:r>
                      <a:endParaRPr lang="ja-JP" sz="1800" kern="100" dirty="0">
                        <a:effectLst/>
                        <a:latin typeface="Yu Gothic UI" panose="020B0500000000000000" pitchFamily="50" charset="-128"/>
                        <a:ea typeface="Yu Gothic UI" panose="020B0500000000000000" pitchFamily="50" charset="-128"/>
                        <a:cs typeface="Times New Roman" panose="02020603050405020304" pitchFamily="18" charset="0"/>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marR="114300" algn="just" defTabSz="914022" rtl="0" eaLnBrk="1" latinLnBrk="0" hangingPunct="1">
                        <a:spcAft>
                          <a:spcPts val="0"/>
                        </a:spcAft>
                      </a:pPr>
                      <a:r>
                        <a:rPr lang="en-US" altLang="ja-JP" sz="1800" kern="100" dirty="0">
                          <a:solidFill>
                            <a:schemeClr val="tx1"/>
                          </a:solidFill>
                          <a:effectLst/>
                          <a:latin typeface="Yu Gothic UI" panose="020B0500000000000000" pitchFamily="50" charset="-128"/>
                          <a:ea typeface="Yu Gothic UI" panose="020B0500000000000000" pitchFamily="50" charset="-128"/>
                          <a:cs typeface="+mn-cs"/>
                        </a:rPr>
                        <a:t>S1 Standard</a:t>
                      </a:r>
                      <a:endParaRPr lang="ja-JP" altLang="en-US" sz="1800" kern="100" dirty="0">
                        <a:solidFill>
                          <a:schemeClr val="tx1"/>
                        </a:solidFill>
                        <a:effectLst/>
                        <a:latin typeface="Yu Gothic UI" panose="020B0500000000000000" pitchFamily="50" charset="-128"/>
                        <a:ea typeface="Yu Gothic UI" panose="020B0500000000000000" pitchFamily="50" charset="-128"/>
                        <a:cs typeface="+mn-cs"/>
                      </a:endParaRP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marR="114300" lvl="0" indent="-285750" algn="just" defTabSz="9140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600" kern="100" dirty="0">
                          <a:solidFill>
                            <a:schemeClr val="tx1"/>
                          </a:solidFill>
                          <a:effectLst/>
                          <a:latin typeface="Yu Gothic UI" panose="020B0500000000000000" pitchFamily="50" charset="-128"/>
                          <a:ea typeface="Yu Gothic UI" panose="020B0500000000000000" pitchFamily="50" charset="-128"/>
                          <a:cs typeface="+mn-cs"/>
                        </a:rPr>
                        <a:t>参加人数によって要調整</a:t>
                      </a:r>
                    </a:p>
                  </a:txBody>
                  <a:tcPr marL="109740" marR="10974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2227272777"/>
                  </a:ext>
                </a:extLst>
              </a:tr>
            </a:tbl>
          </a:graphicData>
        </a:graphic>
      </p:graphicFrame>
    </p:spTree>
    <p:extLst>
      <p:ext uri="{BB962C8B-B14F-4D97-AF65-F5344CB8AC3E}">
        <p14:creationId xmlns:p14="http://schemas.microsoft.com/office/powerpoint/2010/main" val="42626237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プレースホルダー 3">
            <a:extLst>
              <a:ext uri="{FF2B5EF4-FFF2-40B4-BE49-F238E27FC236}">
                <a16:creationId xmlns:a16="http://schemas.microsoft.com/office/drawing/2014/main" id="{8A253876-90B7-6143-9E75-7F770C7A494B}"/>
              </a:ext>
            </a:extLst>
          </p:cNvPr>
          <p:cNvSpPr txBox="1">
            <a:spLocks/>
          </p:cNvSpPr>
          <p:nvPr/>
        </p:nvSpPr>
        <p:spPr>
          <a:xfrm>
            <a:off x="406926" y="683051"/>
            <a:ext cx="10230950" cy="6275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Segoe UI" panose="020B0502040204020203" pitchFamily="34" charset="0"/>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defTabSz="914367">
              <a:buNone/>
            </a:pPr>
            <a:r>
              <a:rPr lang="ja-JP" altLang="en-US" sz="2800">
                <a:solidFill>
                  <a:schemeClr val="tx1"/>
                </a:solidFill>
                <a:latin typeface="Yu Gothic UI"/>
                <a:ea typeface="Yu Gothic UI"/>
              </a:rPr>
              <a:t>作成した</a:t>
            </a:r>
            <a:r>
              <a:rPr lang="en-US" altLang="ja-JP" sz="2800" dirty="0">
                <a:solidFill>
                  <a:schemeClr val="tx1"/>
                </a:solidFill>
                <a:latin typeface="Yu Gothic UI"/>
                <a:ea typeface="Yu Gothic UI"/>
              </a:rPr>
              <a:t>Azure Machine Learning</a:t>
            </a:r>
            <a:r>
              <a:rPr lang="ja-JP" altLang="en-US" sz="2800">
                <a:solidFill>
                  <a:schemeClr val="tx1"/>
                </a:solidFill>
                <a:latin typeface="Yu Gothic UI"/>
                <a:ea typeface="Yu Gothic UI"/>
              </a:rPr>
              <a:t> </a:t>
            </a:r>
            <a:r>
              <a:rPr lang="en-US" altLang="ja-JP" sz="2800" dirty="0">
                <a:solidFill>
                  <a:schemeClr val="tx1"/>
                </a:solidFill>
                <a:latin typeface="Yu Gothic UI"/>
                <a:ea typeface="Yu Gothic UI"/>
              </a:rPr>
              <a:t>Studio </a:t>
            </a:r>
            <a:r>
              <a:rPr lang="ja-JP" altLang="en-US" sz="2800">
                <a:solidFill>
                  <a:schemeClr val="tx1"/>
                </a:solidFill>
                <a:latin typeface="Yu Gothic UI"/>
                <a:ea typeface="Yu Gothic UI"/>
              </a:rPr>
              <a:t>ワークスペースを開きます。</a:t>
            </a:r>
            <a:r>
              <a:rPr lang="en-US" altLang="ja-JP" sz="2800" dirty="0">
                <a:solidFill>
                  <a:schemeClr val="tx1"/>
                </a:solidFill>
                <a:latin typeface="Yu Gothic UI"/>
                <a:ea typeface="Yu Gothic UI"/>
              </a:rPr>
              <a:t>Sign In </a:t>
            </a:r>
            <a:r>
              <a:rPr lang="ja-JP" altLang="en-US" sz="2800">
                <a:solidFill>
                  <a:schemeClr val="tx1"/>
                </a:solidFill>
                <a:latin typeface="Yu Gothic UI"/>
                <a:ea typeface="Yu Gothic UI"/>
              </a:rPr>
              <a:t>をクリックして、ログインします。</a:t>
            </a:r>
            <a:endParaRPr lang="en-US" altLang="ja-JP" sz="2800" dirty="0">
              <a:solidFill>
                <a:schemeClr val="tx1"/>
              </a:solidFill>
              <a:latin typeface="Yu Gothic UI"/>
              <a:ea typeface="Yu Gothic UI"/>
            </a:endParaRPr>
          </a:p>
        </p:txBody>
      </p:sp>
      <p:pic>
        <p:nvPicPr>
          <p:cNvPr id="11" name="図 9">
            <a:extLst>
              <a:ext uri="{FF2B5EF4-FFF2-40B4-BE49-F238E27FC236}">
                <a16:creationId xmlns:a16="http://schemas.microsoft.com/office/drawing/2014/main" id="{9EF60F0F-BAFE-DE47-924D-8491531298DA}"/>
              </a:ext>
            </a:extLst>
          </p:cNvPr>
          <p:cNvPicPr>
            <a:picLocks noChangeAspect="1"/>
          </p:cNvPicPr>
          <p:nvPr/>
        </p:nvPicPr>
        <p:blipFill>
          <a:blip r:embed="rId3"/>
          <a:stretch>
            <a:fillRect/>
          </a:stretch>
        </p:blipFill>
        <p:spPr>
          <a:xfrm>
            <a:off x="2174097" y="2537003"/>
            <a:ext cx="7843805" cy="3741942"/>
          </a:xfrm>
          <a:prstGeom prst="rect">
            <a:avLst/>
          </a:prstGeom>
        </p:spPr>
      </p:pic>
      <p:sp>
        <p:nvSpPr>
          <p:cNvPr id="12" name="正方形/長方形 10">
            <a:extLst>
              <a:ext uri="{FF2B5EF4-FFF2-40B4-BE49-F238E27FC236}">
                <a16:creationId xmlns:a16="http://schemas.microsoft.com/office/drawing/2014/main" id="{753BEB68-4087-2F48-A11E-DA69EC04674D}"/>
              </a:ext>
            </a:extLst>
          </p:cNvPr>
          <p:cNvSpPr/>
          <p:nvPr/>
        </p:nvSpPr>
        <p:spPr>
          <a:xfrm>
            <a:off x="3521236" y="1807502"/>
            <a:ext cx="4760361" cy="1056042"/>
          </a:xfrm>
          <a:prstGeom prst="rect">
            <a:avLst/>
          </a:prstGeom>
        </p:spPr>
        <p:txBody>
          <a:bodyPr wrap="none">
            <a:spAutoFit/>
          </a:bodyPr>
          <a:lstStyle/>
          <a:p>
            <a:pPr defTabSz="914367"/>
            <a:r>
              <a:rPr lang="ja-JP" altLang="en-US" sz="3137">
                <a:solidFill>
                  <a:srgbClr val="505050"/>
                </a:solidFill>
                <a:latin typeface="Yu Gothic UI"/>
                <a:ea typeface="Yu Gothic UI"/>
                <a:hlinkClick r:id="rId4"/>
              </a:rPr>
              <a:t>https://studio.azureml.net</a:t>
            </a:r>
            <a:endParaRPr lang="en-US" altLang="ja-JP" sz="3137" dirty="0">
              <a:solidFill>
                <a:srgbClr val="505050"/>
              </a:solidFill>
              <a:latin typeface="Yu Gothic UI"/>
              <a:ea typeface="Yu Gothic UI"/>
            </a:endParaRPr>
          </a:p>
          <a:p>
            <a:pPr defTabSz="914367"/>
            <a:endParaRPr lang="en-US" altLang="ja-JP" sz="3137" dirty="0">
              <a:solidFill>
                <a:srgbClr val="505050"/>
              </a:solidFill>
              <a:latin typeface="Yu Gothic UI"/>
              <a:ea typeface="Yu Gothic UI"/>
            </a:endParaRPr>
          </a:p>
        </p:txBody>
      </p:sp>
      <p:sp>
        <p:nvSpPr>
          <p:cNvPr id="13" name="正方形/長方形 11">
            <a:extLst>
              <a:ext uri="{FF2B5EF4-FFF2-40B4-BE49-F238E27FC236}">
                <a16:creationId xmlns:a16="http://schemas.microsoft.com/office/drawing/2014/main" id="{52CCC797-B8AB-F846-86FE-2A154C51C6BD}"/>
              </a:ext>
            </a:extLst>
          </p:cNvPr>
          <p:cNvSpPr/>
          <p:nvPr/>
        </p:nvSpPr>
        <p:spPr bwMode="auto">
          <a:xfrm>
            <a:off x="7103880" y="4246127"/>
            <a:ext cx="900434" cy="379132"/>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2353"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997996575"/>
      </p:ext>
    </p:extLst>
  </p:cSld>
  <p:clrMapOvr>
    <a:masterClrMapping/>
  </p:clrMapOvr>
  <p:transition>
    <p:fade/>
  </p:transition>
</p:sld>
</file>

<file path=ppt/theme/theme1.xml><?xml version="1.0" encoding="utf-8"?>
<a:theme xmlns:a="http://schemas.openxmlformats.org/drawingml/2006/main" name="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C0C7203-2919-6644-A211-3ECFEE1E3458}" vid="{1F85920E-FBFE-D249-B253-65167FBE5859}"/>
    </a:ext>
  </a:extLst>
</a:theme>
</file>

<file path=ppt/theme/theme10.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2_Microsoft_Data_Insights_Summit_Template">
  <a:themeElements>
    <a:clrScheme name="Microsoft Data Insights Summit">
      <a:dk1>
        <a:srgbClr val="353535"/>
      </a:dk1>
      <a:lt1>
        <a:srgbClr val="FFFFFF"/>
      </a:lt1>
      <a:dk2>
        <a:srgbClr val="0078D7"/>
      </a:dk2>
      <a:lt2>
        <a:srgbClr val="E6E6E6"/>
      </a:lt2>
      <a:accent1>
        <a:srgbClr val="0078D7"/>
      </a:accent1>
      <a:accent2>
        <a:srgbClr val="00B294"/>
      </a:accent2>
      <a:accent3>
        <a:srgbClr val="00188F"/>
      </a:accent3>
      <a:accent4>
        <a:srgbClr val="00205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Insights_Summit_16x9_Template.potx" id="{2B47C538-BD25-4370-8584-9EC8A602D77E}" vid="{8994BEC7-3457-4D8D-8314-E918DBF5A28D}"/>
    </a:ext>
  </a:extLst>
</a:theme>
</file>

<file path=ppt/theme/theme3.xml><?xml version="1.0" encoding="utf-8"?>
<a:theme xmlns:a="http://schemas.openxmlformats.org/drawingml/2006/main" name="MSVID_White_16x9_2012-08-18">
  <a:themeElements>
    <a:clrScheme name="CustomColor1">
      <a:dk1>
        <a:srgbClr val="505050"/>
      </a:dk1>
      <a:lt1>
        <a:srgbClr val="FFFFFF"/>
      </a:lt1>
      <a:dk2>
        <a:srgbClr val="0072C6"/>
      </a:dk2>
      <a:lt2>
        <a:srgbClr val="00BCF2"/>
      </a:lt2>
      <a:accent1>
        <a:srgbClr val="00188F"/>
      </a:accent1>
      <a:accent2>
        <a:srgbClr val="E81123"/>
      </a:accent2>
      <a:accent3>
        <a:srgbClr val="0072C6"/>
      </a:accent3>
      <a:accent4>
        <a:srgbClr val="007233"/>
      </a:accent4>
      <a:accent5>
        <a:srgbClr val="55D455"/>
      </a:accent5>
      <a:accent6>
        <a:srgbClr val="FFB900"/>
      </a:accent6>
      <a:hlink>
        <a:srgbClr val="0072C6"/>
      </a:hlink>
      <a:folHlink>
        <a:srgbClr val="0072C6"/>
      </a:folHlink>
    </a:clrScheme>
    <a:fontScheme name="ユーザー定義 9">
      <a:majorFont>
        <a:latin typeface="Yu Gothic UI Light"/>
        <a:ea typeface="Yu Gothic UI Light"/>
        <a:cs typeface=""/>
      </a:majorFont>
      <a:minorFont>
        <a:latin typeface="Yu Gothic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 title goes here.pptx" id="{47105C32-0119-4F98-8785-53480146225F}" vid="{8C1C58F9-E135-4E7B-BCB9-4656C4F81DA9}"/>
    </a:ext>
  </a:extLst>
</a:theme>
</file>

<file path=ppt/theme/theme4.xml><?xml version="1.0" encoding="utf-8"?>
<a:theme xmlns:a="http://schemas.openxmlformats.org/drawingml/2006/main" name="2_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4161C4C-DB1D-0545-87E1-77D0375629AE}" vid="{5CF05A5F-0571-834B-B2F0-07E1537161EC}"/>
    </a:ext>
  </a:extLst>
</a:theme>
</file>

<file path=ppt/theme/theme5.xml><?xml version="1.0" encoding="utf-8"?>
<a:theme xmlns:a="http://schemas.openxmlformats.org/drawingml/2006/main" name="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ユーザー定義 3">
      <a:majorFont>
        <a:latin typeface="Segoe UI"/>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FF0000"/>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kumimoji="1"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28575">
          <a:solidFill>
            <a:srgbClr val="FF0000"/>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solidFill>
          <a:srgbClr val="F8F8F8">
            <a:alpha val="80000"/>
          </a:srgbClr>
        </a:solidFill>
      </a:spPr>
      <a:bodyPr wrap="square" rtlCol="0">
        <a:noAutofit/>
      </a:bodyPr>
      <a:lstStyle>
        <a:defPPr>
          <a:defRPr sz="1000" dirty="0" smtClean="0">
            <a:solidFill>
              <a:prstClr val="black"/>
            </a:solidFill>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blank.pptx[読み取り専用]" id="{384681B4-FCCA-4A9A-A7B2-6C91AEBE40CA}" vid="{7BA4A832-7D5D-46D7-AC60-60A6417113F4}"/>
    </a:ext>
  </a:extLst>
</a:theme>
</file>

<file path=ppt/theme/theme6.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7.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8.xml><?xml version="1.0" encoding="utf-8"?>
<a:theme xmlns:a="http://schemas.openxmlformats.org/drawingml/2006/main" name="1_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C0C7203-2919-6644-A211-3ECFEE1E3458}" vid="{1F85920E-FBFE-D249-B253-65167FBE5859}"/>
    </a:ext>
  </a:extLst>
</a:theme>
</file>

<file path=ppt/theme/theme9.xml><?xml version="1.0" encoding="utf-8"?>
<a:theme xmlns:a="http://schemas.openxmlformats.org/drawingml/2006/main" name="1_MSVID_White_16x9_2012-08-18">
  <a:themeElements>
    <a:clrScheme name="CustomColor1">
      <a:dk1>
        <a:srgbClr val="505050"/>
      </a:dk1>
      <a:lt1>
        <a:srgbClr val="FFFFFF"/>
      </a:lt1>
      <a:dk2>
        <a:srgbClr val="0072C6"/>
      </a:dk2>
      <a:lt2>
        <a:srgbClr val="00BCF2"/>
      </a:lt2>
      <a:accent1>
        <a:srgbClr val="00188F"/>
      </a:accent1>
      <a:accent2>
        <a:srgbClr val="E81123"/>
      </a:accent2>
      <a:accent3>
        <a:srgbClr val="0072C6"/>
      </a:accent3>
      <a:accent4>
        <a:srgbClr val="007233"/>
      </a:accent4>
      <a:accent5>
        <a:srgbClr val="55D455"/>
      </a:accent5>
      <a:accent6>
        <a:srgbClr val="FFB900"/>
      </a:accent6>
      <a:hlink>
        <a:srgbClr val="0072C6"/>
      </a:hlink>
      <a:folHlink>
        <a:srgbClr val="0072C6"/>
      </a:folHlink>
    </a:clrScheme>
    <a:fontScheme name="ユーザー定義 9">
      <a:majorFont>
        <a:latin typeface="Yu Gothic UI Light"/>
        <a:ea typeface="Yu Gothic UI Light"/>
        <a:cs typeface=""/>
      </a:majorFont>
      <a:minorFont>
        <a:latin typeface="Yu Gothic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 title goes here.pptx" id="{47105C32-0119-4F98-8785-53480146225F}" vid="{8C1C58F9-E135-4E7B-BCB9-4656C4F81DA9}"/>
    </a:ext>
  </a:extLst>
</a:theme>
</file>

<file path=docProps/app.xml><?xml version="1.0" encoding="utf-8"?>
<Properties xmlns="http://schemas.openxmlformats.org/officeDocument/2006/extended-properties" xmlns:vt="http://schemas.openxmlformats.org/officeDocument/2006/docPropsVTypes">
  <Template>9-51008_Machine_Learning_AI_&amp;_Data_Science_Conference_Fall_2018_Template</Template>
  <TotalTime>1082</TotalTime>
  <Words>415</Words>
  <Application>Microsoft Macintosh PowerPoint</Application>
  <PresentationFormat>Widescreen</PresentationFormat>
  <Paragraphs>59</Paragraphs>
  <Slides>9</Slides>
  <Notes>1</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9</vt:i4>
      </vt:variant>
    </vt:vector>
  </HeadingPairs>
  <TitlesOfParts>
    <vt:vector size="32" baseType="lpstr">
      <vt:lpstr>メイリオ</vt:lpstr>
      <vt:lpstr>Meiryo UI</vt:lpstr>
      <vt:lpstr>Yu Gothic UI</vt:lpstr>
      <vt:lpstr>Yu Gothic UI Light</vt:lpstr>
      <vt:lpstr>Arial</vt:lpstr>
      <vt:lpstr>Calibri</vt:lpstr>
      <vt:lpstr>Consolas</vt:lpstr>
      <vt:lpstr>Courier New</vt:lpstr>
      <vt:lpstr>Segoe UI</vt:lpstr>
      <vt:lpstr>Segoe UI Light</vt:lpstr>
      <vt:lpstr>Segoe UI Semibold</vt:lpstr>
      <vt:lpstr>Segoe UI Semilight</vt:lpstr>
      <vt:lpstr>Wingdings</vt:lpstr>
      <vt:lpstr>9-51008_Machine_Learning_AI_&amp;_Data_Science_Conference_Fall_2018_Template</vt:lpstr>
      <vt:lpstr>5-50112_Microsoft_Data_Insights_Summit_Template</vt:lpstr>
      <vt:lpstr>MSVID_White_16x9_2012-08-18</vt:lpstr>
      <vt:lpstr>2_9-51008_Machine_Learning_AI_&amp;_Data_Science_Conference_Fall_2018_Template</vt:lpstr>
      <vt:lpstr>Default Theme</vt:lpstr>
      <vt:lpstr>2_9-51052_Microsoft_Ready_Template_Light</vt:lpstr>
      <vt:lpstr>5-50201_Microsoft_Ready_Template</vt:lpstr>
      <vt:lpstr>1_9-51008_Machine_Learning_AI_&amp;_Data_Science_Conference_Fall_2018_Template</vt:lpstr>
      <vt:lpstr>1_MSVID_White_16x9_2012-08-18</vt:lpstr>
      <vt:lpstr>3_9-51052_Microsoft_Ready_Template_Light</vt:lpstr>
      <vt:lpstr>ワークスペースの作成 無償ワークスペース</vt:lpstr>
      <vt:lpstr>ML Studio を開く（1/3）</vt:lpstr>
      <vt:lpstr>ML Studio を開く（2/3）</vt:lpstr>
      <vt:lpstr>ML Studio を開く（3/3）</vt:lpstr>
      <vt:lpstr>ワークスペースの作成 有償ワークスペース</vt:lpstr>
      <vt:lpstr>Azure Machine Learning Studio を開く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Keita Onabuta</dc:creator>
  <cp:lastModifiedBy>Keita Onabuta</cp:lastModifiedBy>
  <cp:revision>11</cp:revision>
  <cp:lastPrinted>2019-07-22T06:17:10Z</cp:lastPrinted>
  <dcterms:created xsi:type="dcterms:W3CDTF">2019-06-21T10:15:47Z</dcterms:created>
  <dcterms:modified xsi:type="dcterms:W3CDTF">2019-08-23T02:00:18Z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2019-02-04T13:58:29+0900</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110d9c8e-69fa-4632-98db-00005e0efc7b</vt:lpwstr>
  </property>
</Properties>
</file>